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72" r:id="rId4"/>
    <p:sldId id="258" r:id="rId5"/>
    <p:sldId id="259" r:id="rId6"/>
    <p:sldId id="269" r:id="rId7"/>
    <p:sldId id="270" r:id="rId8"/>
    <p:sldId id="262" r:id="rId9"/>
    <p:sldId id="263" r:id="rId10"/>
    <p:sldId id="264" r:id="rId11"/>
    <p:sldId id="265" r:id="rId12"/>
    <p:sldId id="274" r:id="rId13"/>
    <p:sldId id="267" r:id="rId14"/>
    <p:sldId id="271" r:id="rId15"/>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85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23/10/2021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23/10/2021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23/10/2021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23/10/2021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23/10/2021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23/10/2021</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420350"/>
            <a:chOff x="0" y="0"/>
            <a:chExt cx="18288000" cy="10420350"/>
          </a:xfrm>
        </p:grpSpPr>
        <p:pic>
          <p:nvPicPr>
            <p:cNvPr id="3" name="object 3"/>
            <p:cNvPicPr/>
            <p:nvPr/>
          </p:nvPicPr>
          <p:blipFill>
            <a:blip r:embed="rId2" cstate="print"/>
            <a:stretch>
              <a:fillRect/>
            </a:stretch>
          </p:blipFill>
          <p:spPr>
            <a:xfrm>
              <a:off x="0" y="0"/>
              <a:ext cx="18287999" cy="10420129"/>
            </a:xfrm>
            <a:prstGeom prst="rect">
              <a:avLst/>
            </a:prstGeom>
          </p:spPr>
        </p:pic>
        <p:pic>
          <p:nvPicPr>
            <p:cNvPr id="4" name="object 4"/>
            <p:cNvPicPr/>
            <p:nvPr/>
          </p:nvPicPr>
          <p:blipFill>
            <a:blip r:embed="rId3" cstate="print"/>
            <a:stretch>
              <a:fillRect/>
            </a:stretch>
          </p:blipFill>
          <p:spPr>
            <a:xfrm>
              <a:off x="16520262" y="6315200"/>
              <a:ext cx="1407925" cy="1647180"/>
            </a:xfrm>
            <a:prstGeom prst="rect">
              <a:avLst/>
            </a:prstGeom>
          </p:spPr>
        </p:pic>
      </p:grpSp>
      <p:pic>
        <p:nvPicPr>
          <p:cNvPr id="5" name="Picture 2" descr="van 9"/>
          <p:cNvPicPr>
            <a:picLocks noChangeAspect="1" noChangeArrowheads="1" noCrop="1"/>
          </p:cNvPicPr>
          <p:nvPr/>
        </p:nvPicPr>
        <p:blipFill>
          <a:blip r:embed="rId4"/>
          <a:srcRect/>
          <a:stretch>
            <a:fillRect/>
          </a:stretch>
        </p:blipFill>
        <p:spPr bwMode="auto">
          <a:xfrm>
            <a:off x="5181600" y="1943100"/>
            <a:ext cx="7861300" cy="4275137"/>
          </a:xfrm>
          <a:prstGeom prst="rect">
            <a:avLst/>
          </a:prstGeom>
          <a:noFill/>
          <a:ln w="9525">
            <a:noFill/>
            <a:miter lim="800000"/>
            <a:headEnd/>
            <a:tailEnd/>
          </a:ln>
        </p:spPr>
      </p:pic>
      <p:sp>
        <p:nvSpPr>
          <p:cNvPr id="6" name="TextBox 5"/>
          <p:cNvSpPr txBox="1"/>
          <p:nvPr/>
        </p:nvSpPr>
        <p:spPr>
          <a:xfrm>
            <a:off x="3276600" y="5981700"/>
            <a:ext cx="11229356" cy="1200329"/>
          </a:xfrm>
          <a:prstGeom prst="rect">
            <a:avLst/>
          </a:prstGeom>
          <a:noFill/>
        </p:spPr>
        <p:txBody>
          <a:bodyPr wrap="none" rtlCol="0">
            <a:spAutoFit/>
          </a:bodyPr>
          <a:lstStyle/>
          <a:p>
            <a:r>
              <a:rPr lang="en-US" sz="7200" b="1" dirty="0" err="1">
                <a:solidFill>
                  <a:srgbClr val="002060"/>
                </a:solidFill>
                <a:latin typeface="Times New Roman" pitchFamily="18" charset="0"/>
                <a:cs typeface="Times New Roman" pitchFamily="18" charset="0"/>
              </a:rPr>
              <a:t>Chào</a:t>
            </a:r>
            <a:r>
              <a:rPr lang="en-US" sz="7200" b="1" dirty="0">
                <a:solidFill>
                  <a:srgbClr val="002060"/>
                </a:solidFill>
                <a:latin typeface="Times New Roman" pitchFamily="18" charset="0"/>
                <a:cs typeface="Times New Roman" pitchFamily="18" charset="0"/>
              </a:rPr>
              <a:t> </a:t>
            </a:r>
            <a:r>
              <a:rPr lang="en-US" sz="7200" b="1" dirty="0" err="1">
                <a:solidFill>
                  <a:srgbClr val="002060"/>
                </a:solidFill>
                <a:latin typeface="Times New Roman" pitchFamily="18" charset="0"/>
                <a:cs typeface="Times New Roman" pitchFamily="18" charset="0"/>
              </a:rPr>
              <a:t>mừng</a:t>
            </a:r>
            <a:r>
              <a:rPr lang="en-US" sz="7200" b="1" dirty="0">
                <a:solidFill>
                  <a:srgbClr val="002060"/>
                </a:solidFill>
                <a:latin typeface="Times New Roman" pitchFamily="18" charset="0"/>
                <a:cs typeface="Times New Roman" pitchFamily="18" charset="0"/>
              </a:rPr>
              <a:t> </a:t>
            </a:r>
            <a:r>
              <a:rPr lang="en-US" sz="7200" b="1" dirty="0" err="1">
                <a:solidFill>
                  <a:srgbClr val="002060"/>
                </a:solidFill>
                <a:latin typeface="Times New Roman" pitchFamily="18" charset="0"/>
                <a:cs typeface="Times New Roman" pitchFamily="18" charset="0"/>
              </a:rPr>
              <a:t>các</a:t>
            </a:r>
            <a:r>
              <a:rPr lang="en-US" sz="7200" b="1" dirty="0">
                <a:solidFill>
                  <a:srgbClr val="002060"/>
                </a:solidFill>
                <a:latin typeface="Times New Roman" pitchFamily="18" charset="0"/>
                <a:cs typeface="Times New Roman" pitchFamily="18" charset="0"/>
              </a:rPr>
              <a:t> </a:t>
            </a:r>
            <a:r>
              <a:rPr lang="en-US" sz="7200" b="1" dirty="0" err="1">
                <a:solidFill>
                  <a:srgbClr val="002060"/>
                </a:solidFill>
                <a:latin typeface="Times New Roman" pitchFamily="18" charset="0"/>
                <a:cs typeface="Times New Roman" pitchFamily="18" charset="0"/>
              </a:rPr>
              <a:t>em</a:t>
            </a:r>
            <a:r>
              <a:rPr lang="en-US" sz="7200" b="1" dirty="0">
                <a:solidFill>
                  <a:srgbClr val="002060"/>
                </a:solidFill>
                <a:latin typeface="Times New Roman" pitchFamily="18" charset="0"/>
                <a:cs typeface="Times New Roman" pitchFamily="18" charset="0"/>
              </a:rPr>
              <a:t> </a:t>
            </a:r>
            <a:r>
              <a:rPr lang="en-US" sz="7200" b="1" dirty="0" err="1">
                <a:solidFill>
                  <a:srgbClr val="002060"/>
                </a:solidFill>
                <a:latin typeface="Times New Roman" pitchFamily="18" charset="0"/>
                <a:cs typeface="Times New Roman" pitchFamily="18" charset="0"/>
              </a:rPr>
              <a:t>học</a:t>
            </a:r>
            <a:r>
              <a:rPr lang="en-US" sz="7200" b="1" dirty="0">
                <a:solidFill>
                  <a:srgbClr val="002060"/>
                </a:solidFill>
                <a:latin typeface="Times New Roman" pitchFamily="18" charset="0"/>
                <a:cs typeface="Times New Roman" pitchFamily="18" charset="0"/>
              </a:rPr>
              <a:t> </a:t>
            </a:r>
            <a:r>
              <a:rPr lang="en-US" sz="7200" b="1" dirty="0" err="1">
                <a:solidFill>
                  <a:srgbClr val="002060"/>
                </a:solidFill>
                <a:latin typeface="Times New Roman" pitchFamily="18" charset="0"/>
                <a:cs typeface="Times New Roman" pitchFamily="18" charset="0"/>
              </a:rPr>
              <a:t>sinh</a:t>
            </a:r>
            <a:endParaRPr lang="en-US" sz="72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4800" y="0"/>
            <a:ext cx="18287999" cy="10286993"/>
          </a:xfrm>
          <a:prstGeom prst="rect">
            <a:avLst/>
          </a:prstGeom>
        </p:spPr>
      </p:pic>
      <p:sp>
        <p:nvSpPr>
          <p:cNvPr id="3" name="TextBox 2"/>
          <p:cNvSpPr txBox="1"/>
          <p:nvPr/>
        </p:nvSpPr>
        <p:spPr>
          <a:xfrm>
            <a:off x="1066800" y="685800"/>
            <a:ext cx="3429000" cy="923330"/>
          </a:xfrm>
          <a:prstGeom prst="rect">
            <a:avLst/>
          </a:prstGeom>
          <a:noFill/>
        </p:spPr>
        <p:txBody>
          <a:bodyPr wrap="square" rtlCol="0">
            <a:spAutoFit/>
          </a:bodyPr>
          <a:lstStyle/>
          <a:p>
            <a:r>
              <a:rPr lang="en-US" sz="5400" b="1" dirty="0">
                <a:latin typeface="Times New Roman" pitchFamily="18" charset="0"/>
                <a:cs typeface="Times New Roman" pitchFamily="18" charset="0"/>
              </a:rPr>
              <a:t>3. </a:t>
            </a:r>
            <a:r>
              <a:rPr lang="en-US" sz="5400" b="1" dirty="0" err="1">
                <a:latin typeface="Times New Roman" pitchFamily="18" charset="0"/>
                <a:cs typeface="Times New Roman" pitchFamily="18" charset="0"/>
              </a:rPr>
              <a:t>Viết</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bài</a:t>
            </a:r>
            <a:endParaRPr lang="en-US" sz="5400" b="1" dirty="0">
              <a:latin typeface="Times New Roman" pitchFamily="18" charset="0"/>
              <a:cs typeface="Times New Roman" pitchFamily="18" charset="0"/>
            </a:endParaRPr>
          </a:p>
        </p:txBody>
      </p:sp>
      <p:sp>
        <p:nvSpPr>
          <p:cNvPr id="4" name="Cloud Callout 3"/>
          <p:cNvSpPr/>
          <p:nvPr/>
        </p:nvSpPr>
        <p:spPr>
          <a:xfrm>
            <a:off x="7924800" y="0"/>
            <a:ext cx="6781800" cy="4876800"/>
          </a:xfrm>
          <a:prstGeom prst="cloud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4800" dirty="0">
              <a:solidFill>
                <a:schemeClr val="bg2">
                  <a:lumMod val="10000"/>
                </a:schemeClr>
              </a:solidFill>
              <a:latin typeface="Times New Roman" pitchFamily="18" charset="0"/>
              <a:cs typeface="Times New Roman" pitchFamily="18" charset="0"/>
            </a:endParaRPr>
          </a:p>
          <a:p>
            <a:pPr algn="ctr"/>
            <a:r>
              <a:rPr lang="en-US" sz="4800" dirty="0" err="1">
                <a:solidFill>
                  <a:schemeClr val="bg2">
                    <a:lumMod val="10000"/>
                  </a:schemeClr>
                </a:solidFill>
                <a:latin typeface="Times New Roman" pitchFamily="18" charset="0"/>
                <a:cs typeface="Times New Roman" pitchFamily="18" charset="0"/>
              </a:rPr>
              <a:t>Dựa</a:t>
            </a:r>
            <a:r>
              <a:rPr lang="en-US" sz="4800" dirty="0">
                <a:solidFill>
                  <a:schemeClr val="bg2">
                    <a:lumMod val="10000"/>
                  </a:schemeClr>
                </a:solidFill>
                <a:latin typeface="Times New Roman" pitchFamily="18" charset="0"/>
                <a:cs typeface="Times New Roman" pitchFamily="18" charset="0"/>
              </a:rPr>
              <a:t> </a:t>
            </a:r>
            <a:r>
              <a:rPr lang="en-US" sz="4800" dirty="0" err="1">
                <a:solidFill>
                  <a:schemeClr val="bg2">
                    <a:lumMod val="10000"/>
                  </a:schemeClr>
                </a:solidFill>
                <a:latin typeface="Times New Roman" pitchFamily="18" charset="0"/>
                <a:cs typeface="Times New Roman" pitchFamily="18" charset="0"/>
              </a:rPr>
              <a:t>vào</a:t>
            </a:r>
            <a:r>
              <a:rPr lang="en-US" sz="4800" dirty="0">
                <a:solidFill>
                  <a:schemeClr val="bg2">
                    <a:lumMod val="10000"/>
                  </a:schemeClr>
                </a:solidFill>
                <a:latin typeface="Times New Roman" pitchFamily="18" charset="0"/>
                <a:cs typeface="Times New Roman" pitchFamily="18" charset="0"/>
              </a:rPr>
              <a:t> </a:t>
            </a:r>
            <a:r>
              <a:rPr lang="en-US" sz="4800" dirty="0" err="1">
                <a:solidFill>
                  <a:schemeClr val="bg2">
                    <a:lumMod val="10000"/>
                  </a:schemeClr>
                </a:solidFill>
                <a:latin typeface="Times New Roman" pitchFamily="18" charset="0"/>
                <a:cs typeface="Times New Roman" pitchFamily="18" charset="0"/>
              </a:rPr>
              <a:t>dàn</a:t>
            </a:r>
            <a:r>
              <a:rPr lang="en-US" sz="4800" dirty="0">
                <a:solidFill>
                  <a:schemeClr val="bg2">
                    <a:lumMod val="10000"/>
                  </a:schemeClr>
                </a:solidFill>
                <a:latin typeface="Times New Roman" pitchFamily="18" charset="0"/>
                <a:cs typeface="Times New Roman" pitchFamily="18" charset="0"/>
              </a:rPr>
              <a:t> ý </a:t>
            </a:r>
            <a:r>
              <a:rPr lang="en-US" sz="4800" dirty="0" err="1">
                <a:solidFill>
                  <a:schemeClr val="bg2">
                    <a:lumMod val="10000"/>
                  </a:schemeClr>
                </a:solidFill>
                <a:latin typeface="Times New Roman" pitchFamily="18" charset="0"/>
                <a:cs typeface="Times New Roman" pitchFamily="18" charset="0"/>
              </a:rPr>
              <a:t>vừa</a:t>
            </a:r>
            <a:r>
              <a:rPr lang="en-US" sz="4800" dirty="0">
                <a:solidFill>
                  <a:schemeClr val="bg2">
                    <a:lumMod val="10000"/>
                  </a:schemeClr>
                </a:solidFill>
                <a:latin typeface="Times New Roman" pitchFamily="18" charset="0"/>
                <a:cs typeface="Times New Roman" pitchFamily="18" charset="0"/>
              </a:rPr>
              <a:t> </a:t>
            </a:r>
            <a:r>
              <a:rPr lang="en-US" sz="4800" dirty="0" err="1">
                <a:solidFill>
                  <a:schemeClr val="bg2">
                    <a:lumMod val="10000"/>
                  </a:schemeClr>
                </a:solidFill>
                <a:latin typeface="Times New Roman" pitchFamily="18" charset="0"/>
                <a:cs typeface="Times New Roman" pitchFamily="18" charset="0"/>
              </a:rPr>
              <a:t>thống</a:t>
            </a:r>
            <a:r>
              <a:rPr lang="en-US" sz="4800" dirty="0">
                <a:solidFill>
                  <a:schemeClr val="bg2">
                    <a:lumMod val="10000"/>
                  </a:schemeClr>
                </a:solidFill>
                <a:latin typeface="Times New Roman" pitchFamily="18" charset="0"/>
                <a:cs typeface="Times New Roman" pitchFamily="18" charset="0"/>
              </a:rPr>
              <a:t> </a:t>
            </a:r>
            <a:r>
              <a:rPr lang="en-US" sz="4800" dirty="0" err="1">
                <a:solidFill>
                  <a:schemeClr val="bg2">
                    <a:lumMod val="10000"/>
                  </a:schemeClr>
                </a:solidFill>
                <a:latin typeface="Times New Roman" pitchFamily="18" charset="0"/>
                <a:cs typeface="Times New Roman" pitchFamily="18" charset="0"/>
              </a:rPr>
              <a:t>nhất</a:t>
            </a:r>
            <a:r>
              <a:rPr lang="en-US" sz="4800" dirty="0">
                <a:solidFill>
                  <a:schemeClr val="bg2">
                    <a:lumMod val="10000"/>
                  </a:schemeClr>
                </a:solidFill>
                <a:latin typeface="Times New Roman" pitchFamily="18" charset="0"/>
                <a:cs typeface="Times New Roman" pitchFamily="18" charset="0"/>
              </a:rPr>
              <a:t>, </a:t>
            </a:r>
            <a:r>
              <a:rPr lang="en-US" sz="4800" dirty="0" err="1">
                <a:solidFill>
                  <a:schemeClr val="bg2">
                    <a:lumMod val="10000"/>
                  </a:schemeClr>
                </a:solidFill>
                <a:latin typeface="Times New Roman" pitchFamily="18" charset="0"/>
                <a:cs typeface="Times New Roman" pitchFamily="18" charset="0"/>
              </a:rPr>
              <a:t>hãy</a:t>
            </a:r>
            <a:r>
              <a:rPr lang="en-US" sz="4800" dirty="0">
                <a:solidFill>
                  <a:schemeClr val="bg2">
                    <a:lumMod val="10000"/>
                  </a:schemeClr>
                </a:solidFill>
                <a:latin typeface="Times New Roman" pitchFamily="18" charset="0"/>
                <a:cs typeface="Times New Roman" pitchFamily="18" charset="0"/>
              </a:rPr>
              <a:t> </a:t>
            </a:r>
            <a:r>
              <a:rPr lang="en-US" sz="4800" dirty="0" err="1">
                <a:solidFill>
                  <a:schemeClr val="bg2">
                    <a:lumMod val="10000"/>
                  </a:schemeClr>
                </a:solidFill>
                <a:latin typeface="Times New Roman" pitchFamily="18" charset="0"/>
                <a:cs typeface="Times New Roman" pitchFamily="18" charset="0"/>
              </a:rPr>
              <a:t>viết</a:t>
            </a:r>
            <a:r>
              <a:rPr lang="en-US" sz="4800" dirty="0">
                <a:solidFill>
                  <a:schemeClr val="bg2">
                    <a:lumMod val="10000"/>
                  </a:schemeClr>
                </a:solidFill>
                <a:latin typeface="Times New Roman" pitchFamily="18" charset="0"/>
                <a:cs typeface="Times New Roman" pitchFamily="18" charset="0"/>
              </a:rPr>
              <a:t> </a:t>
            </a:r>
            <a:r>
              <a:rPr lang="en-US" sz="4800" dirty="0" err="1">
                <a:solidFill>
                  <a:schemeClr val="bg2">
                    <a:lumMod val="10000"/>
                  </a:schemeClr>
                </a:solidFill>
                <a:latin typeface="Times New Roman" pitchFamily="18" charset="0"/>
                <a:cs typeface="Times New Roman" pitchFamily="18" charset="0"/>
              </a:rPr>
              <a:t>đoạn</a:t>
            </a:r>
            <a:r>
              <a:rPr lang="en-US" sz="4800" dirty="0">
                <a:solidFill>
                  <a:schemeClr val="bg2">
                    <a:lumMod val="10000"/>
                  </a:schemeClr>
                </a:solidFill>
                <a:latin typeface="Times New Roman" pitchFamily="18" charset="0"/>
                <a:cs typeface="Times New Roman" pitchFamily="18" charset="0"/>
              </a:rPr>
              <a:t> </a:t>
            </a:r>
            <a:r>
              <a:rPr lang="en-US" sz="4800" dirty="0" err="1">
                <a:solidFill>
                  <a:schemeClr val="bg2">
                    <a:lumMod val="10000"/>
                  </a:schemeClr>
                </a:solidFill>
                <a:latin typeface="Times New Roman" pitchFamily="18" charset="0"/>
                <a:cs typeface="Times New Roman" pitchFamily="18" charset="0"/>
              </a:rPr>
              <a:t>văn</a:t>
            </a:r>
            <a:r>
              <a:rPr lang="en-US" sz="4800" dirty="0">
                <a:solidFill>
                  <a:schemeClr val="bg2">
                    <a:lumMod val="10000"/>
                  </a:schemeClr>
                </a:solidFill>
                <a:latin typeface="Times New Roman" pitchFamily="18" charset="0"/>
                <a:cs typeface="Times New Roman" pitchFamily="18" charset="0"/>
              </a:rPr>
              <a:t> </a:t>
            </a:r>
            <a:r>
              <a:rPr lang="en-US" sz="4800" dirty="0" err="1">
                <a:solidFill>
                  <a:schemeClr val="bg2">
                    <a:lumMod val="10000"/>
                  </a:schemeClr>
                </a:solidFill>
                <a:latin typeface="Times New Roman" pitchFamily="18" charset="0"/>
                <a:cs typeface="Times New Roman" pitchFamily="18" charset="0"/>
              </a:rPr>
              <a:t>theo</a:t>
            </a:r>
            <a:r>
              <a:rPr lang="en-US" sz="4800" dirty="0">
                <a:solidFill>
                  <a:schemeClr val="bg2">
                    <a:lumMod val="10000"/>
                  </a:schemeClr>
                </a:solidFill>
                <a:latin typeface="Times New Roman" pitchFamily="18" charset="0"/>
                <a:cs typeface="Times New Roman" pitchFamily="18" charset="0"/>
              </a:rPr>
              <a:t> </a:t>
            </a:r>
            <a:r>
              <a:rPr lang="en-US" sz="4800" dirty="0" err="1">
                <a:solidFill>
                  <a:schemeClr val="bg2">
                    <a:lumMod val="10000"/>
                  </a:schemeClr>
                </a:solidFill>
                <a:latin typeface="Times New Roman" pitchFamily="18" charset="0"/>
                <a:cs typeface="Times New Roman" pitchFamily="18" charset="0"/>
              </a:rPr>
              <a:t>yêu</a:t>
            </a:r>
            <a:r>
              <a:rPr lang="en-US" sz="4800" dirty="0">
                <a:solidFill>
                  <a:schemeClr val="bg2">
                    <a:lumMod val="10000"/>
                  </a:schemeClr>
                </a:solidFill>
                <a:latin typeface="Times New Roman" pitchFamily="18" charset="0"/>
                <a:cs typeface="Times New Roman" pitchFamily="18" charset="0"/>
              </a:rPr>
              <a:t> </a:t>
            </a:r>
            <a:r>
              <a:rPr lang="en-US" sz="4800" dirty="0" err="1">
                <a:solidFill>
                  <a:schemeClr val="bg2">
                    <a:lumMod val="10000"/>
                  </a:schemeClr>
                </a:solidFill>
                <a:latin typeface="Times New Roman" pitchFamily="18" charset="0"/>
                <a:cs typeface="Times New Roman" pitchFamily="18" charset="0"/>
              </a:rPr>
              <a:t>cầu</a:t>
            </a:r>
            <a:r>
              <a:rPr lang="en-US" sz="4800" dirty="0">
                <a:solidFill>
                  <a:schemeClr val="bg2">
                    <a:lumMod val="10000"/>
                  </a:schemeClr>
                </a:solidFill>
                <a:latin typeface="Times New Roman" pitchFamily="18" charset="0"/>
                <a:cs typeface="Times New Roman" pitchFamily="18" charset="0"/>
              </a:rPr>
              <a:t>:</a:t>
            </a:r>
            <a:endParaRPr lang="en-US" sz="4800" dirty="0"/>
          </a:p>
        </p:txBody>
      </p:sp>
      <p:sp>
        <p:nvSpPr>
          <p:cNvPr id="5" name="Rectangle 4"/>
          <p:cNvSpPr/>
          <p:nvPr/>
        </p:nvSpPr>
        <p:spPr>
          <a:xfrm>
            <a:off x="381000" y="5067300"/>
            <a:ext cx="9067800" cy="434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4800" dirty="0" err="1">
                <a:latin typeface="Times New Roman" pitchFamily="18" charset="0"/>
                <a:cs typeface="Times New Roman" pitchFamily="18" charset="0"/>
              </a:rPr>
              <a:t>Nhóm</a:t>
            </a:r>
            <a:r>
              <a:rPr lang="en-US" sz="4800" dirty="0">
                <a:latin typeface="Times New Roman" pitchFamily="18" charset="0"/>
                <a:cs typeface="Times New Roman" pitchFamily="18" charset="0"/>
              </a:rPr>
              <a:t> 1, 6 :  </a:t>
            </a:r>
            <a:r>
              <a:rPr lang="en-US" sz="4800" dirty="0" err="1">
                <a:latin typeface="Times New Roman" pitchFamily="18" charset="0"/>
                <a:cs typeface="Times New Roman" pitchFamily="18" charset="0"/>
              </a:rPr>
              <a:t>Mở</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bài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và</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Kết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bài</a:t>
            </a:r>
            <a:endParaRPr lang="en-US" sz="4800" dirty="0">
              <a:latin typeface="Times New Roman" pitchFamily="18" charset="0"/>
              <a:cs typeface="Times New Roman" pitchFamily="18" charset="0"/>
            </a:endParaRPr>
          </a:p>
          <a:p>
            <a:pPr algn="just"/>
            <a:r>
              <a:rPr lang="en-US" sz="4800" dirty="0" err="1">
                <a:latin typeface="Times New Roman" pitchFamily="18" charset="0"/>
                <a:cs typeface="Times New Roman" pitchFamily="18" charset="0"/>
              </a:rPr>
              <a:t>Nhóm</a:t>
            </a:r>
            <a:r>
              <a:rPr lang="en-US" sz="4800" dirty="0">
                <a:latin typeface="Times New Roman" pitchFamily="18" charset="0"/>
                <a:cs typeface="Times New Roman" pitchFamily="18" charset="0"/>
              </a:rPr>
              <a:t> 2, 7 : Ý 1 </a:t>
            </a:r>
            <a:r>
              <a:rPr lang="en-US" sz="4800" dirty="0" err="1">
                <a:latin typeface="Times New Roman" pitchFamily="18" charset="0"/>
                <a:cs typeface="Times New Roman" pitchFamily="18" charset="0"/>
              </a:rPr>
              <a:t>thân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bài</a:t>
            </a:r>
            <a:endParaRPr lang="en-US" sz="4800" dirty="0">
              <a:latin typeface="Times New Roman" pitchFamily="18" charset="0"/>
              <a:cs typeface="Times New Roman" pitchFamily="18" charset="0"/>
            </a:endParaRPr>
          </a:p>
          <a:p>
            <a:pPr algn="just"/>
            <a:r>
              <a:rPr lang="en-US" sz="4800" dirty="0" err="1">
                <a:latin typeface="Times New Roman" pitchFamily="18" charset="0"/>
                <a:cs typeface="Times New Roman" pitchFamily="18" charset="0"/>
              </a:rPr>
              <a:t>Nhóm</a:t>
            </a:r>
            <a:r>
              <a:rPr lang="en-US" sz="4800" dirty="0">
                <a:latin typeface="Times New Roman" pitchFamily="18" charset="0"/>
                <a:cs typeface="Times New Roman" pitchFamily="18" charset="0"/>
              </a:rPr>
              <a:t> 3, 8 : Ý 2 </a:t>
            </a:r>
            <a:r>
              <a:rPr lang="en-US" sz="4800" dirty="0" err="1">
                <a:latin typeface="Times New Roman" pitchFamily="18" charset="0"/>
                <a:cs typeface="Times New Roman" pitchFamily="18" charset="0"/>
              </a:rPr>
              <a:t>thân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bài</a:t>
            </a:r>
            <a:endParaRPr lang="en-US" sz="4800" dirty="0">
              <a:latin typeface="Times New Roman" pitchFamily="18" charset="0"/>
              <a:cs typeface="Times New Roman" pitchFamily="18" charset="0"/>
            </a:endParaRPr>
          </a:p>
          <a:p>
            <a:pPr algn="just"/>
            <a:r>
              <a:rPr lang="en-US" sz="4800" dirty="0" err="1">
                <a:latin typeface="Times New Roman" pitchFamily="18" charset="0"/>
                <a:cs typeface="Times New Roman" pitchFamily="18" charset="0"/>
              </a:rPr>
              <a:t>Nhóm</a:t>
            </a:r>
            <a:r>
              <a:rPr lang="en-US" sz="4800" dirty="0">
                <a:latin typeface="Times New Roman" pitchFamily="18" charset="0"/>
                <a:cs typeface="Times New Roman" pitchFamily="18" charset="0"/>
              </a:rPr>
              <a:t> 4, 9 : Ý 3 </a:t>
            </a:r>
            <a:r>
              <a:rPr lang="en-US" sz="4800" dirty="0" err="1">
                <a:latin typeface="Times New Roman" pitchFamily="18" charset="0"/>
                <a:cs typeface="Times New Roman" pitchFamily="18" charset="0"/>
              </a:rPr>
              <a:t>thân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bài</a:t>
            </a:r>
            <a:endParaRPr lang="en-US" sz="4800" dirty="0">
              <a:latin typeface="Times New Roman" pitchFamily="18" charset="0"/>
              <a:cs typeface="Times New Roman" pitchFamily="18" charset="0"/>
            </a:endParaRPr>
          </a:p>
          <a:p>
            <a:pPr algn="just"/>
            <a:r>
              <a:rPr lang="en-US" sz="4800" dirty="0" err="1">
                <a:latin typeface="Times New Roman" pitchFamily="18" charset="0"/>
                <a:cs typeface="Times New Roman" pitchFamily="18" charset="0"/>
              </a:rPr>
              <a:t>Nhóm</a:t>
            </a:r>
            <a:r>
              <a:rPr lang="en-US" sz="4800" dirty="0">
                <a:latin typeface="Times New Roman" pitchFamily="18" charset="0"/>
                <a:cs typeface="Times New Roman" pitchFamily="18" charset="0"/>
              </a:rPr>
              <a:t> 5, 10 :Ý 4 </a:t>
            </a:r>
            <a:r>
              <a:rPr lang="en-US" sz="4800" dirty="0" err="1">
                <a:latin typeface="Times New Roman" pitchFamily="18" charset="0"/>
                <a:cs typeface="Times New Roman" pitchFamily="18" charset="0"/>
              </a:rPr>
              <a:t>thân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bài</a:t>
            </a:r>
            <a:r>
              <a:rPr lang="en-US" sz="4800"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5"/>
            <a:ext cx="18287999" cy="10286993"/>
          </a:xfrm>
          <a:prstGeom prst="rect">
            <a:avLst/>
          </a:prstGeom>
        </p:spPr>
      </p:pic>
      <p:sp>
        <p:nvSpPr>
          <p:cNvPr id="3" name="Rectangle 2"/>
          <p:cNvSpPr/>
          <p:nvPr/>
        </p:nvSpPr>
        <p:spPr>
          <a:xfrm>
            <a:off x="1905000" y="266700"/>
            <a:ext cx="6631944" cy="923330"/>
          </a:xfrm>
          <a:prstGeom prst="rect">
            <a:avLst/>
          </a:prstGeom>
        </p:spPr>
        <p:txBody>
          <a:bodyPr wrap="none">
            <a:spAutoFit/>
          </a:bodyPr>
          <a:lstStyle/>
          <a:p>
            <a:pPr marL="342900" indent="-342900"/>
            <a:r>
              <a:rPr lang="en-US" sz="5400" b="1" dirty="0">
                <a:latin typeface="Times New Roman" pitchFamily="18" charset="0"/>
                <a:cs typeface="Times New Roman" pitchFamily="18" charset="0"/>
              </a:rPr>
              <a:t>4. </a:t>
            </a:r>
            <a:r>
              <a:rPr lang="en-US" sz="5400" b="1" dirty="0" err="1">
                <a:latin typeface="Times New Roman" pitchFamily="18" charset="0"/>
                <a:cs typeface="Times New Roman" pitchFamily="18" charset="0"/>
              </a:rPr>
              <a:t>Đọc</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lại</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và</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sửa</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chữa</a:t>
            </a:r>
            <a:endParaRPr lang="en-US" sz="5400" b="1" dirty="0">
              <a:latin typeface="Times New Roman" pitchFamily="18" charset="0"/>
              <a:cs typeface="Times New Roman" pitchFamily="18" charset="0"/>
            </a:endParaRPr>
          </a:p>
        </p:txBody>
      </p:sp>
      <p:sp>
        <p:nvSpPr>
          <p:cNvPr id="4" name="Cloud Callout 3"/>
          <p:cNvSpPr/>
          <p:nvPr/>
        </p:nvSpPr>
        <p:spPr>
          <a:xfrm>
            <a:off x="5562600" y="3695700"/>
            <a:ext cx="6629400" cy="388620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dirty="0" err="1">
                <a:solidFill>
                  <a:schemeClr val="accent4">
                    <a:lumMod val="50000"/>
                  </a:schemeClr>
                </a:solidFill>
                <a:latin typeface="Times New Roman" pitchFamily="18" charset="0"/>
                <a:cs typeface="Times New Roman" pitchFamily="18" charset="0"/>
              </a:rPr>
              <a:t>Hãy</a:t>
            </a:r>
            <a:r>
              <a:rPr lang="en-US" sz="4800" dirty="0">
                <a:solidFill>
                  <a:schemeClr val="accent4">
                    <a:lumMod val="50000"/>
                  </a:schemeClr>
                </a:solidFill>
                <a:latin typeface="Times New Roman" pitchFamily="18" charset="0"/>
                <a:cs typeface="Times New Roman" pitchFamily="18" charset="0"/>
              </a:rPr>
              <a:t> </a:t>
            </a:r>
            <a:r>
              <a:rPr lang="en-US" sz="4800" dirty="0" err="1">
                <a:solidFill>
                  <a:schemeClr val="accent4">
                    <a:lumMod val="50000"/>
                  </a:schemeClr>
                </a:solidFill>
                <a:latin typeface="Times New Roman" pitchFamily="18" charset="0"/>
                <a:cs typeface="Times New Roman" pitchFamily="18" charset="0"/>
              </a:rPr>
              <a:t>chia</a:t>
            </a:r>
            <a:r>
              <a:rPr lang="en-US" sz="4800" dirty="0">
                <a:solidFill>
                  <a:schemeClr val="accent4">
                    <a:lumMod val="50000"/>
                  </a:schemeClr>
                </a:solidFill>
                <a:latin typeface="Times New Roman" pitchFamily="18" charset="0"/>
                <a:cs typeface="Times New Roman" pitchFamily="18" charset="0"/>
              </a:rPr>
              <a:t> </a:t>
            </a:r>
            <a:r>
              <a:rPr lang="en-US" sz="4800" dirty="0" err="1">
                <a:solidFill>
                  <a:schemeClr val="accent4">
                    <a:lumMod val="50000"/>
                  </a:schemeClr>
                </a:solidFill>
                <a:latin typeface="Times New Roman" pitchFamily="18" charset="0"/>
                <a:cs typeface="Times New Roman" pitchFamily="18" charset="0"/>
              </a:rPr>
              <a:t>sẻ</a:t>
            </a:r>
            <a:r>
              <a:rPr lang="en-US" sz="4800" dirty="0">
                <a:solidFill>
                  <a:schemeClr val="accent4">
                    <a:lumMod val="50000"/>
                  </a:schemeClr>
                </a:solidFill>
                <a:latin typeface="Times New Roman" pitchFamily="18" charset="0"/>
                <a:cs typeface="Times New Roman" pitchFamily="18" charset="0"/>
              </a:rPr>
              <a:t> </a:t>
            </a:r>
            <a:r>
              <a:rPr lang="en-US" sz="4800" dirty="0" err="1">
                <a:solidFill>
                  <a:schemeClr val="accent4">
                    <a:lumMod val="50000"/>
                  </a:schemeClr>
                </a:solidFill>
                <a:latin typeface="Times New Roman" pitchFamily="18" charset="0"/>
                <a:cs typeface="Times New Roman" pitchFamily="18" charset="0"/>
              </a:rPr>
              <a:t>bài</a:t>
            </a:r>
            <a:r>
              <a:rPr lang="en-US" sz="4800" dirty="0">
                <a:solidFill>
                  <a:schemeClr val="accent4">
                    <a:lumMod val="50000"/>
                  </a:schemeClr>
                </a:solidFill>
                <a:latin typeface="Times New Roman" pitchFamily="18" charset="0"/>
                <a:cs typeface="Times New Roman" pitchFamily="18" charset="0"/>
              </a:rPr>
              <a:t> </a:t>
            </a:r>
            <a:r>
              <a:rPr lang="en-US" sz="4800" dirty="0" err="1">
                <a:solidFill>
                  <a:schemeClr val="accent4">
                    <a:lumMod val="50000"/>
                  </a:schemeClr>
                </a:solidFill>
                <a:latin typeface="Times New Roman" pitchFamily="18" charset="0"/>
                <a:cs typeface="Times New Roman" pitchFamily="18" charset="0"/>
              </a:rPr>
              <a:t>viết</a:t>
            </a:r>
            <a:r>
              <a:rPr lang="en-US" sz="4800" dirty="0">
                <a:solidFill>
                  <a:schemeClr val="accent4">
                    <a:lumMod val="50000"/>
                  </a:schemeClr>
                </a:solidFill>
                <a:latin typeface="Times New Roman" pitchFamily="18" charset="0"/>
                <a:cs typeface="Times New Roman" pitchFamily="18" charset="0"/>
              </a:rPr>
              <a:t> </a:t>
            </a:r>
            <a:r>
              <a:rPr lang="en-US" sz="4800" dirty="0" err="1">
                <a:solidFill>
                  <a:schemeClr val="accent4">
                    <a:lumMod val="50000"/>
                  </a:schemeClr>
                </a:solidFill>
                <a:latin typeface="Times New Roman" pitchFamily="18" charset="0"/>
                <a:cs typeface="Times New Roman" pitchFamily="18" charset="0"/>
              </a:rPr>
              <a:t>của</a:t>
            </a:r>
            <a:r>
              <a:rPr lang="en-US" sz="4800" dirty="0">
                <a:solidFill>
                  <a:schemeClr val="accent4">
                    <a:lumMod val="50000"/>
                  </a:schemeClr>
                </a:solidFill>
                <a:latin typeface="Times New Roman" pitchFamily="18" charset="0"/>
                <a:cs typeface="Times New Roman" pitchFamily="18" charset="0"/>
              </a:rPr>
              <a:t> </a:t>
            </a:r>
            <a:r>
              <a:rPr lang="en-US" sz="4800" dirty="0" err="1">
                <a:solidFill>
                  <a:schemeClr val="accent4">
                    <a:lumMod val="50000"/>
                  </a:schemeClr>
                </a:solidFill>
                <a:latin typeface="Times New Roman" pitchFamily="18" charset="0"/>
                <a:cs typeface="Times New Roman" pitchFamily="18" charset="0"/>
              </a:rPr>
              <a:t>em</a:t>
            </a:r>
            <a:r>
              <a:rPr lang="en-US" sz="4800" dirty="0">
                <a:solidFill>
                  <a:schemeClr val="accent4">
                    <a:lumMod val="50000"/>
                  </a:schemeClr>
                </a:solidFill>
                <a:latin typeface="Times New Roman" pitchFamily="18" charset="0"/>
                <a:cs typeface="Times New Roman" pitchFamily="18" charset="0"/>
              </a:rPr>
              <a:t> </a:t>
            </a:r>
            <a:r>
              <a:rPr lang="en-US" sz="4800" dirty="0" err="1">
                <a:solidFill>
                  <a:schemeClr val="accent4">
                    <a:lumMod val="50000"/>
                  </a:schemeClr>
                </a:solidFill>
                <a:latin typeface="Times New Roman" pitchFamily="18" charset="0"/>
                <a:cs typeface="Times New Roman" pitchFamily="18" charset="0"/>
              </a:rPr>
              <a:t>lên</a:t>
            </a:r>
            <a:r>
              <a:rPr lang="en-US" sz="4800" dirty="0">
                <a:solidFill>
                  <a:schemeClr val="accent4">
                    <a:lumMod val="50000"/>
                  </a:schemeClr>
                </a:solidFill>
                <a:latin typeface="Times New Roman" pitchFamily="18" charset="0"/>
                <a:cs typeface="Times New Roman" pitchFamily="18" charset="0"/>
              </a:rPr>
              <a:t> </a:t>
            </a:r>
            <a:r>
              <a:rPr lang="en-US" sz="4800" dirty="0" err="1">
                <a:solidFill>
                  <a:schemeClr val="accent4">
                    <a:lumMod val="50000"/>
                  </a:schemeClr>
                </a:solidFill>
                <a:latin typeface="Times New Roman" pitchFamily="18" charset="0"/>
                <a:cs typeface="Times New Roman" pitchFamily="18" charset="0"/>
              </a:rPr>
              <a:t>màn</a:t>
            </a:r>
            <a:r>
              <a:rPr lang="en-US" sz="4800" dirty="0">
                <a:solidFill>
                  <a:schemeClr val="accent4">
                    <a:lumMod val="50000"/>
                  </a:schemeClr>
                </a:solidFill>
                <a:latin typeface="Times New Roman" pitchFamily="18" charset="0"/>
                <a:cs typeface="Times New Roman" pitchFamily="18" charset="0"/>
              </a:rPr>
              <a:t> </a:t>
            </a:r>
            <a:r>
              <a:rPr lang="en-US" sz="4800" dirty="0" err="1">
                <a:solidFill>
                  <a:schemeClr val="accent4">
                    <a:lumMod val="50000"/>
                  </a:schemeClr>
                </a:solidFill>
                <a:latin typeface="Times New Roman" pitchFamily="18" charset="0"/>
                <a:cs typeface="Times New Roman" pitchFamily="18" charset="0"/>
              </a:rPr>
              <a:t>hình</a:t>
            </a:r>
            <a:r>
              <a:rPr lang="en-US" sz="4800" dirty="0">
                <a:solidFill>
                  <a:schemeClr val="accent4">
                    <a:lumMod val="50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7999" cy="10286993"/>
          </a:xfrm>
          <a:prstGeom prst="rect">
            <a:avLst/>
          </a:prstGeom>
          <a:blipFill>
            <a:blip r:embed="rId2" cstate="print"/>
            <a:stretch>
              <a:fillRect/>
            </a:stretch>
          </a:blipFill>
        </p:spPr>
        <p:txBody>
          <a:bodyPr wrap="square" lIns="0" tIns="0" rIns="0" bIns="0" rtlCol="0"/>
          <a:lstStyle/>
          <a:p>
            <a:endParaRPr/>
          </a:p>
        </p:txBody>
      </p:sp>
      <p:sp>
        <p:nvSpPr>
          <p:cNvPr id="3" name="TextBox 2"/>
          <p:cNvSpPr txBox="1"/>
          <p:nvPr/>
        </p:nvSpPr>
        <p:spPr>
          <a:xfrm>
            <a:off x="914400" y="38040"/>
            <a:ext cx="16840200" cy="10248960"/>
          </a:xfrm>
          <a:prstGeom prst="rect">
            <a:avLst/>
          </a:prstGeom>
          <a:noFill/>
        </p:spPr>
        <p:txBody>
          <a:bodyPr wrap="square" rtlCol="0">
            <a:spAutoFit/>
          </a:bodyPr>
          <a:lstStyle/>
          <a:p>
            <a:pPr algn="just"/>
            <a:r>
              <a:rPr lang="en-US" sz="4400" dirty="0" err="1">
                <a:solidFill>
                  <a:srgbClr val="FF0000"/>
                </a:solidFill>
                <a:latin typeface="Times New Roman" pitchFamily="18" charset="0"/>
                <a:cs typeface="Times New Roman" pitchFamily="18" charset="0"/>
              </a:rPr>
              <a:t>Đoạn</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tham</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khảo</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kỉ</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niệm</a:t>
            </a:r>
            <a:r>
              <a:rPr lang="en-US" sz="4400" dirty="0">
                <a:solidFill>
                  <a:srgbClr val="FF0000"/>
                </a:solidFill>
                <a:latin typeface="Times New Roman" pitchFamily="18" charset="0"/>
                <a:cs typeface="Times New Roman" pitchFamily="18" charset="0"/>
              </a:rPr>
              <a:t> 1.</a:t>
            </a:r>
            <a:r>
              <a:rPr lang="en-US" sz="4400" dirty="0">
                <a:latin typeface="Times New Roman" pitchFamily="18" charset="0"/>
                <a:cs typeface="Times New Roman" pitchFamily="18" charset="0"/>
              </a:rPr>
              <a:t> </a:t>
            </a:r>
          </a:p>
          <a:p>
            <a:pPr algn="just"/>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rồi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những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kỉ</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niệm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cứ</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như</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một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dòng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sông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kí</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ức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ào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ạt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tưới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đẫm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tâm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hồn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tôi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Trong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trí</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nhớ</a:t>
            </a:r>
            <a:r>
              <a:rPr lang="en-US" sz="4400" dirty="0">
                <a:latin typeface="Times New Roman" pitchFamily="18" charset="0"/>
                <a:cs typeface="Times New Roman" pitchFamily="18" charset="0"/>
              </a:rPr>
              <a:t> non </a:t>
            </a:r>
            <a:r>
              <a:rPr lang="en-US" sz="4400" dirty="0" err="1">
                <a:latin typeface="Times New Roman" pitchFamily="18" charset="0"/>
                <a:cs typeface="Times New Roman" pitchFamily="18" charset="0"/>
              </a:rPr>
              <a:t>nớt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của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đứa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trẻ</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bốn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tuổi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tôi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nhớ</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mang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máng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bố</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tôi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lúc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ấy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làm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nghề</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đánh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xe</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ngựa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chở</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khách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Đó</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những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năm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tháng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đói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nghèo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cơ</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cực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nên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mỗi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ngày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chẳng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có</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bao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khách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xe</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Mỗi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chiều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lon</a:t>
            </a:r>
            <a:r>
              <a:rPr lang="en-US" sz="4400" dirty="0">
                <a:latin typeface="Times New Roman" pitchFamily="18" charset="0"/>
                <a:cs typeface="Times New Roman" pitchFamily="18" charset="0"/>
              </a:rPr>
              <a:t> ton </a:t>
            </a:r>
            <a:r>
              <a:rPr lang="en-US" sz="4400" dirty="0" err="1">
                <a:latin typeface="Times New Roman" pitchFamily="18" charset="0"/>
                <a:cs typeface="Times New Roman" pitchFamily="18" charset="0"/>
              </a:rPr>
              <a:t>ra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cổng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đón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bố</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từ</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xa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tôi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đã</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nhận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ra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dáng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bố</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cao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cao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gầy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gầy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trong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chiếc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áo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vá</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cả</a:t>
            </a:r>
            <a:r>
              <a:rPr lang="en-US" sz="4400" dirty="0">
                <a:latin typeface="Times New Roman" pitchFamily="18" charset="0"/>
                <a:cs typeface="Times New Roman" pitchFamily="18" charset="0"/>
              </a:rPr>
              <a:t> con </a:t>
            </a:r>
            <a:r>
              <a:rPr lang="en-US" sz="4400" dirty="0" err="1">
                <a:latin typeface="Times New Roman" pitchFamily="18" charset="0"/>
                <a:cs typeface="Times New Roman" pitchFamily="18" charset="0"/>
              </a:rPr>
              <a:t>ngựa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kéo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xe</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trông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cũng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xơ</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xác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mệt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mỏi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Vậy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tôi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vẫn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chạy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vạy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nhặt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nhạnh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trong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vườn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ít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rau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củ</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cả</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tôi</a:t>
            </a:r>
            <a:r>
              <a:rPr lang="en-US" sz="4400" dirty="0">
                <a:latin typeface="Times New Roman" pitchFamily="18" charset="0"/>
                <a:cs typeface="Times New Roman" pitchFamily="18" charset="0"/>
              </a:rPr>
              <a:t> qua </a:t>
            </a:r>
            <a:r>
              <a:rPr lang="en-US" sz="4400" dirty="0" err="1">
                <a:latin typeface="Times New Roman" pitchFamily="18" charset="0"/>
                <a:cs typeface="Times New Roman" pitchFamily="18" charset="0"/>
              </a:rPr>
              <a:t>cơn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đói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Chẳng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đủ</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áo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ấm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trong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tiết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trời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miền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bắc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mùa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đông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ẩm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ướt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tôi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cuộn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người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ngồi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trong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lòng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trước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bếp</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lửa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ấm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áp</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tôi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khom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người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thổi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lửa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bếp</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lửa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nghèo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củi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rơm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ẩm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ướt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từng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luồng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khói</a:t>
            </a:r>
            <a:r>
              <a:rPr lang="en-US" sz="4400" dirty="0">
                <a:latin typeface="Times New Roman" pitchFamily="18" charset="0"/>
                <a:cs typeface="Times New Roman" pitchFamily="18" charset="0"/>
              </a:rPr>
              <a:t> cay </a:t>
            </a:r>
            <a:r>
              <a:rPr lang="en-US" sz="4400" dirty="0" err="1">
                <a:latin typeface="Times New Roman" pitchFamily="18" charset="0"/>
                <a:cs typeface="Times New Roman" pitchFamily="18" charset="0"/>
              </a:rPr>
              <a:t>xè</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xộc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vào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mũi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tôi</a:t>
            </a:r>
            <a:r>
              <a:rPr lang="en-US" sz="4400" dirty="0">
                <a:latin typeface="Times New Roman" pitchFamily="18" charset="0"/>
                <a:cs typeface="Times New Roman" pitchFamily="18" charset="0"/>
              </a:rPr>
              <a:t> ho </a:t>
            </a:r>
            <a:r>
              <a:rPr lang="en-US" sz="4400" dirty="0" err="1">
                <a:latin typeface="Times New Roman" pitchFamily="18" charset="0"/>
                <a:cs typeface="Times New Roman" pitchFamily="18" charset="0"/>
              </a:rPr>
              <a:t>sặc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sụa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xót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xa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vỗ</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nhẹ</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vào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lưng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tôi</a:t>
            </a:r>
            <a:r>
              <a:rPr lang="en-US" sz="4400" dirty="0">
                <a:latin typeface="Times New Roman" pitchFamily="18" charset="0"/>
                <a:cs typeface="Times New Roman" pitchFamily="18" charset="0"/>
              </a:rPr>
              <a:t> an </a:t>
            </a:r>
            <a:r>
              <a:rPr lang="en-US" sz="4400" dirty="0" err="1">
                <a:latin typeface="Times New Roman" pitchFamily="18" charset="0"/>
                <a:cs typeface="Times New Roman" pitchFamily="18" charset="0"/>
              </a:rPr>
              <a:t>ủi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Cháu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yêu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của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có</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sao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không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Mấy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chục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năm</a:t>
            </a:r>
            <a:r>
              <a:rPr lang="en-US" sz="4400" dirty="0">
                <a:latin typeface="Times New Roman" pitchFamily="18" charset="0"/>
                <a:cs typeface="Times New Roman" pitchFamily="18" charset="0"/>
              </a:rPr>
              <a:t> qua, </a:t>
            </a:r>
            <a:r>
              <a:rPr lang="en-US" sz="4400" dirty="0" err="1">
                <a:latin typeface="Times New Roman" pitchFamily="18" charset="0"/>
                <a:cs typeface="Times New Roman" pitchFamily="18" charset="0"/>
              </a:rPr>
              <a:t>mỗi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lần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nghĩ</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đến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kỉ</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niệm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khóe</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mắt</a:t>
            </a:r>
            <a:r>
              <a:rPr lang="en-US" sz="4400" dirty="0">
                <a:latin typeface="Times New Roman" pitchFamily="18" charset="0"/>
                <a:cs typeface="Times New Roman" pitchFamily="18" charset="0"/>
              </a:rPr>
              <a:t> cay cay, </a:t>
            </a:r>
            <a:r>
              <a:rPr lang="en-US" sz="4400" dirty="0" err="1">
                <a:latin typeface="Times New Roman" pitchFamily="18" charset="0"/>
                <a:cs typeface="Times New Roman" pitchFamily="18" charset="0"/>
              </a:rPr>
              <a:t>trong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lòng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tôi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vẫn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trào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dâng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nỗi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xúc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động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xót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xa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thương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vất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vả</a:t>
            </a:r>
            <a:r>
              <a:rPr lang="en-US" sz="4400" dirty="0">
                <a:latin typeface="Times New Roman" pitchFamily="18" charset="0"/>
                <a:cs typeface="Times New Roman" pitchFamily="18" charset="0"/>
              </a:rPr>
              <a:t>.</a:t>
            </a:r>
            <a:endParaRPr lang="en-US" sz="4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0"/>
              <a:ext cx="18287998" cy="10286999"/>
            </a:xfrm>
            <a:prstGeom prst="rect">
              <a:avLst/>
            </a:prstGeom>
          </p:spPr>
        </p:pic>
        <p:pic>
          <p:nvPicPr>
            <p:cNvPr id="4" name="object 4"/>
            <p:cNvPicPr/>
            <p:nvPr/>
          </p:nvPicPr>
          <p:blipFill>
            <a:blip r:embed="rId3" cstate="print"/>
            <a:stretch>
              <a:fillRect/>
            </a:stretch>
          </p:blipFill>
          <p:spPr>
            <a:xfrm>
              <a:off x="7937107" y="1511938"/>
              <a:ext cx="6696074" cy="7248523"/>
            </a:xfrm>
            <a:prstGeom prst="rect">
              <a:avLst/>
            </a:prstGeom>
          </p:spPr>
        </p:pic>
        <p:pic>
          <p:nvPicPr>
            <p:cNvPr id="5" name="object 5"/>
            <p:cNvPicPr/>
            <p:nvPr/>
          </p:nvPicPr>
          <p:blipFill>
            <a:blip r:embed="rId4" cstate="print"/>
            <a:stretch>
              <a:fillRect/>
            </a:stretch>
          </p:blipFill>
          <p:spPr>
            <a:xfrm>
              <a:off x="3483262" y="1598116"/>
              <a:ext cx="9848849" cy="6334124"/>
            </a:xfrm>
            <a:prstGeom prst="rect">
              <a:avLst/>
            </a:prstGeom>
          </p:spPr>
        </p:pic>
        <p:pic>
          <p:nvPicPr>
            <p:cNvPr id="6" name="object 6"/>
            <p:cNvPicPr/>
            <p:nvPr/>
          </p:nvPicPr>
          <p:blipFill>
            <a:blip r:embed="rId5" cstate="print"/>
            <a:stretch>
              <a:fillRect/>
            </a:stretch>
          </p:blipFill>
          <p:spPr>
            <a:xfrm>
              <a:off x="11936317" y="2449627"/>
              <a:ext cx="3752849" cy="5486399"/>
            </a:xfrm>
            <a:prstGeom prst="rect">
              <a:avLst/>
            </a:prstGeom>
          </p:spPr>
        </p:pic>
      </p:grpSp>
      <p:pic>
        <p:nvPicPr>
          <p:cNvPr id="7" name="object 7"/>
          <p:cNvPicPr/>
          <p:nvPr/>
        </p:nvPicPr>
        <p:blipFill>
          <a:blip r:embed="rId6" cstate="print"/>
          <a:stretch>
            <a:fillRect/>
          </a:stretch>
        </p:blipFill>
        <p:spPr>
          <a:xfrm>
            <a:off x="12284311" y="6241232"/>
            <a:ext cx="2100218" cy="1067094"/>
          </a:xfrm>
          <a:prstGeom prst="rect">
            <a:avLst/>
          </a:prstGeom>
        </p:spPr>
      </p:pic>
      <p:pic>
        <p:nvPicPr>
          <p:cNvPr id="8" name="object 8"/>
          <p:cNvPicPr/>
          <p:nvPr/>
        </p:nvPicPr>
        <p:blipFill>
          <a:blip r:embed="rId7" cstate="print"/>
          <a:stretch>
            <a:fillRect/>
          </a:stretch>
        </p:blipFill>
        <p:spPr>
          <a:xfrm>
            <a:off x="2594311" y="7094612"/>
            <a:ext cx="4714874" cy="1676399"/>
          </a:xfrm>
          <a:prstGeom prst="rect">
            <a:avLst/>
          </a:prstGeom>
        </p:spPr>
      </p:pic>
      <p:sp>
        <p:nvSpPr>
          <p:cNvPr id="9" name="TextBox 8"/>
          <p:cNvSpPr txBox="1"/>
          <p:nvPr/>
        </p:nvSpPr>
        <p:spPr>
          <a:xfrm>
            <a:off x="5943600" y="571500"/>
            <a:ext cx="7361631" cy="707886"/>
          </a:xfrm>
          <a:prstGeom prst="rect">
            <a:avLst/>
          </a:prstGeom>
          <a:noFill/>
        </p:spPr>
        <p:txBody>
          <a:bodyPr wrap="none" rtlCol="0">
            <a:spAutoFit/>
          </a:bodyPr>
          <a:lstStyle/>
          <a:p>
            <a:r>
              <a:rPr lang="en-US" sz="4000" b="1" dirty="0" err="1">
                <a:latin typeface="Times New Roman" pitchFamily="18" charset="0"/>
                <a:cs typeface="Times New Roman" pitchFamily="18" charset="0"/>
              </a:rPr>
              <a:t>HƯỚNG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DẪN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TỰ</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HỌC</a:t>
            </a:r>
            <a:r>
              <a:rPr lang="en-US" sz="4000" b="1" dirty="0">
                <a:latin typeface="Times New Roman" pitchFamily="18" charset="0"/>
                <a:cs typeface="Times New Roman" pitchFamily="18" charset="0"/>
              </a:rPr>
              <a:t> Ở </a:t>
            </a:r>
            <a:r>
              <a:rPr lang="en-US" sz="4000" b="1" dirty="0" err="1">
                <a:latin typeface="Times New Roman" pitchFamily="18" charset="0"/>
                <a:cs typeface="Times New Roman" pitchFamily="18" charset="0"/>
              </a:rPr>
              <a:t>NHÀ</a:t>
            </a:r>
            <a:endParaRPr lang="en-US" sz="4000" b="1" dirty="0">
              <a:latin typeface="Times New Roman" pitchFamily="18" charset="0"/>
              <a:cs typeface="Times New Roman" pitchFamily="18" charset="0"/>
            </a:endParaRPr>
          </a:p>
        </p:txBody>
      </p:sp>
      <p:sp>
        <p:nvSpPr>
          <p:cNvPr id="10" name="TextBox 9"/>
          <p:cNvSpPr txBox="1"/>
          <p:nvPr/>
        </p:nvSpPr>
        <p:spPr>
          <a:xfrm>
            <a:off x="3581400" y="3390900"/>
            <a:ext cx="8915400" cy="3785652"/>
          </a:xfrm>
          <a:prstGeom prst="rect">
            <a:avLst/>
          </a:prstGeom>
          <a:noFill/>
        </p:spPr>
        <p:txBody>
          <a:bodyPr wrap="square" rtlCol="0">
            <a:spAutoFit/>
          </a:bodyPr>
          <a:lstStyle/>
          <a:p>
            <a:pPr algn="just">
              <a:buFontTx/>
              <a:buChar char="-"/>
            </a:pPr>
            <a:r>
              <a:rPr lang="en-US" sz="4000" dirty="0" err="1">
                <a:latin typeface="Times New Roman" pitchFamily="18" charset="0"/>
                <a:cs typeface="Times New Roman" pitchFamily="18" charset="0"/>
              </a:rPr>
              <a:t>Viết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thành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tập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văn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hoàn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chỉnh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Lưu</a:t>
            </a:r>
            <a:r>
              <a:rPr lang="en-US" sz="4000" dirty="0">
                <a:latin typeface="Times New Roman" pitchFamily="18" charset="0"/>
                <a:cs typeface="Times New Roman" pitchFamily="18" charset="0"/>
              </a:rPr>
              <a:t> ý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yếu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tố</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kết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hợp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văn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trở</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hấp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dẫn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Khuyến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khích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nộp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giáo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viên</a:t>
            </a:r>
            <a:r>
              <a:rPr lang="en-US" sz="4000" dirty="0">
                <a:latin typeface="Times New Roman" pitchFamily="18" charset="0"/>
                <a:cs typeface="Times New Roman" pitchFamily="18" charset="0"/>
              </a:rPr>
              <a:t>.</a:t>
            </a:r>
          </a:p>
          <a:p>
            <a:pPr algn="just">
              <a:buFontTx/>
              <a:buChar char="-"/>
            </a:pPr>
            <a:r>
              <a:rPr lang="da-DK" sz="4000" dirty="0">
                <a:latin typeface="Times New Roman" pitchFamily="18" charset="0"/>
                <a:cs typeface="Times New Roman" pitchFamily="18" charset="0"/>
              </a:rPr>
              <a:t>Luyện viết bài Văn tự sự: kể chuyện sáng tạo (dựa trên tác phẩm </a:t>
            </a:r>
            <a:r>
              <a:rPr lang="en-US" sz="4000" dirty="0">
                <a:latin typeface="Times New Roman" pitchFamily="18" charset="0"/>
                <a:cs typeface="Times New Roman" pitchFamily="18" charset="0"/>
              </a:rPr>
              <a:t>“</a:t>
            </a:r>
            <a:r>
              <a:rPr lang="en-US" sz="4000" dirty="0" err="1">
                <a:latin typeface="Times New Roman" pitchFamily="18" charset="0"/>
                <a:cs typeface="Times New Roman" pitchFamily="18" charset="0"/>
              </a:rPr>
              <a:t>Làng</a:t>
            </a:r>
            <a:r>
              <a:rPr lang="da-DK" sz="4000" dirty="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6583"/>
            <a:ext cx="18288000" cy="10240417"/>
          </a:xfrm>
          <a:prstGeom prst="rect">
            <a:avLst/>
          </a:prstGeom>
          <a:blipFill>
            <a:blip r:embed="rId2" cstate="print"/>
            <a:stretch>
              <a:fillRect/>
            </a:stretch>
          </a:blipFill>
        </p:spPr>
        <p:txBody>
          <a:bodyPr wrap="square" lIns="0" tIns="0" rIns="0" bIns="0" rtlCol="0"/>
          <a:lstStyle/>
          <a:p>
            <a:endParaRPr/>
          </a:p>
        </p:txBody>
      </p:sp>
      <p:sp>
        <p:nvSpPr>
          <p:cNvPr id="3" name="TextBox 2"/>
          <p:cNvSpPr txBox="1"/>
          <p:nvPr/>
        </p:nvSpPr>
        <p:spPr>
          <a:xfrm>
            <a:off x="2514600" y="3848100"/>
            <a:ext cx="13106400" cy="2800767"/>
          </a:xfrm>
          <a:prstGeom prst="rect">
            <a:avLst/>
          </a:prstGeom>
          <a:noFill/>
        </p:spPr>
        <p:txBody>
          <a:bodyPr wrap="square" rtlCol="0">
            <a:spAutoFit/>
          </a:bodyPr>
          <a:lstStyle/>
          <a:p>
            <a:pPr algn="ctr"/>
            <a:r>
              <a:rPr lang="en-US" sz="8800" b="1" dirty="0" err="1">
                <a:solidFill>
                  <a:schemeClr val="accent2">
                    <a:lumMod val="75000"/>
                  </a:schemeClr>
                </a:solidFill>
                <a:latin typeface="Bodoni Bd BT" pitchFamily="2" charset="0"/>
                <a:cs typeface="Times New Roman" pitchFamily="18" charset="0"/>
              </a:rPr>
              <a:t>Mến</a:t>
            </a:r>
            <a:r>
              <a:rPr lang="en-US" sz="8800" b="1" dirty="0">
                <a:solidFill>
                  <a:schemeClr val="accent2">
                    <a:lumMod val="75000"/>
                  </a:schemeClr>
                </a:solidFill>
                <a:latin typeface="Bodoni Bd BT" pitchFamily="2" charset="0"/>
                <a:cs typeface="Times New Roman" pitchFamily="18" charset="0"/>
              </a:rPr>
              <a:t> </a:t>
            </a:r>
            <a:r>
              <a:rPr lang="en-US" sz="8800" b="1" dirty="0" err="1">
                <a:solidFill>
                  <a:schemeClr val="accent2">
                    <a:lumMod val="75000"/>
                  </a:schemeClr>
                </a:solidFill>
                <a:latin typeface="Bodoni Bd BT" pitchFamily="2" charset="0"/>
                <a:cs typeface="Times New Roman" pitchFamily="18" charset="0"/>
              </a:rPr>
              <a:t>chào</a:t>
            </a:r>
            <a:r>
              <a:rPr lang="en-US" sz="8800" b="1" dirty="0">
                <a:solidFill>
                  <a:schemeClr val="accent2">
                    <a:lumMod val="75000"/>
                  </a:schemeClr>
                </a:solidFill>
                <a:latin typeface="Bodoni Bd BT" pitchFamily="2" charset="0"/>
                <a:cs typeface="Times New Roman" pitchFamily="18" charset="0"/>
              </a:rPr>
              <a:t> </a:t>
            </a:r>
            <a:r>
              <a:rPr lang="en-US" sz="8800" b="1" dirty="0" err="1">
                <a:solidFill>
                  <a:schemeClr val="accent2">
                    <a:lumMod val="75000"/>
                  </a:schemeClr>
                </a:solidFill>
                <a:latin typeface="Bodoni Bd BT" pitchFamily="2" charset="0"/>
                <a:cs typeface="Times New Roman" pitchFamily="18" charset="0"/>
              </a:rPr>
              <a:t>các</a:t>
            </a:r>
            <a:r>
              <a:rPr lang="en-US" sz="8800" b="1" dirty="0">
                <a:solidFill>
                  <a:schemeClr val="accent2">
                    <a:lumMod val="75000"/>
                  </a:schemeClr>
                </a:solidFill>
                <a:latin typeface="Bodoni Bd BT" pitchFamily="2" charset="0"/>
                <a:cs typeface="Times New Roman" pitchFamily="18" charset="0"/>
              </a:rPr>
              <a:t> </a:t>
            </a:r>
            <a:r>
              <a:rPr lang="en-US" sz="8800" b="1" dirty="0" err="1">
                <a:solidFill>
                  <a:schemeClr val="accent2">
                    <a:lumMod val="75000"/>
                  </a:schemeClr>
                </a:solidFill>
                <a:latin typeface="Bodoni Bd BT" pitchFamily="2" charset="0"/>
                <a:cs typeface="Times New Roman" pitchFamily="18" charset="0"/>
              </a:rPr>
              <a:t>em</a:t>
            </a:r>
            <a:r>
              <a:rPr lang="en-US" sz="8800" b="1" dirty="0">
                <a:solidFill>
                  <a:schemeClr val="accent2">
                    <a:lumMod val="75000"/>
                  </a:schemeClr>
                </a:solidFill>
                <a:latin typeface="Bodoni Bd BT" pitchFamily="2" charset="0"/>
                <a:cs typeface="Times New Roman" pitchFamily="18" charset="0"/>
              </a:rPr>
              <a:t>, </a:t>
            </a:r>
            <a:r>
              <a:rPr lang="en-US" sz="8800" b="1" dirty="0" err="1">
                <a:solidFill>
                  <a:schemeClr val="accent2">
                    <a:lumMod val="75000"/>
                  </a:schemeClr>
                </a:solidFill>
                <a:latin typeface="Bodoni Bd BT" pitchFamily="2" charset="0"/>
                <a:cs typeface="Times New Roman" pitchFamily="18" charset="0"/>
              </a:rPr>
              <a:t>chúc</a:t>
            </a:r>
            <a:r>
              <a:rPr lang="en-US" sz="8800" b="1" dirty="0">
                <a:solidFill>
                  <a:schemeClr val="accent2">
                    <a:lumMod val="75000"/>
                  </a:schemeClr>
                </a:solidFill>
                <a:latin typeface="Bodoni Bd BT" pitchFamily="2" charset="0"/>
                <a:cs typeface="Times New Roman" pitchFamily="18" charset="0"/>
              </a:rPr>
              <a:t> </a:t>
            </a:r>
            <a:r>
              <a:rPr lang="en-US" sz="8800" b="1" dirty="0" err="1">
                <a:solidFill>
                  <a:schemeClr val="accent2">
                    <a:lumMod val="75000"/>
                  </a:schemeClr>
                </a:solidFill>
                <a:latin typeface="Bodoni Bd BT" pitchFamily="2" charset="0"/>
                <a:cs typeface="Times New Roman" pitchFamily="18" charset="0"/>
              </a:rPr>
              <a:t>các</a:t>
            </a:r>
            <a:r>
              <a:rPr lang="en-US" sz="8800" b="1" dirty="0">
                <a:solidFill>
                  <a:schemeClr val="accent2">
                    <a:lumMod val="75000"/>
                  </a:schemeClr>
                </a:solidFill>
                <a:latin typeface="Bodoni Bd BT" pitchFamily="2" charset="0"/>
                <a:cs typeface="Times New Roman" pitchFamily="18" charset="0"/>
              </a:rPr>
              <a:t> </a:t>
            </a:r>
            <a:r>
              <a:rPr lang="en-US" sz="8800" b="1" dirty="0" err="1">
                <a:solidFill>
                  <a:schemeClr val="accent2">
                    <a:lumMod val="75000"/>
                  </a:schemeClr>
                </a:solidFill>
                <a:latin typeface="Bodoni Bd BT" pitchFamily="2" charset="0"/>
                <a:cs typeface="Times New Roman" pitchFamily="18" charset="0"/>
              </a:rPr>
              <a:t>em</a:t>
            </a:r>
            <a:r>
              <a:rPr lang="en-US" sz="8800" b="1" dirty="0">
                <a:solidFill>
                  <a:schemeClr val="accent2">
                    <a:lumMod val="75000"/>
                  </a:schemeClr>
                </a:solidFill>
                <a:latin typeface="Bodoni Bd BT" pitchFamily="2" charset="0"/>
                <a:cs typeface="Times New Roman" pitchFamily="18" charset="0"/>
              </a:rPr>
              <a:t> </a:t>
            </a:r>
            <a:r>
              <a:rPr lang="en-US" sz="8800" b="1" dirty="0" err="1">
                <a:solidFill>
                  <a:schemeClr val="accent2">
                    <a:lumMod val="75000"/>
                  </a:schemeClr>
                </a:solidFill>
                <a:latin typeface="Bodoni Bd BT" pitchFamily="2" charset="0"/>
                <a:cs typeface="Times New Roman" pitchFamily="18" charset="0"/>
              </a:rPr>
              <a:t>học</a:t>
            </a:r>
            <a:r>
              <a:rPr lang="en-US" sz="8800" b="1" dirty="0">
                <a:solidFill>
                  <a:schemeClr val="accent2">
                    <a:lumMod val="75000"/>
                  </a:schemeClr>
                </a:solidFill>
                <a:latin typeface="Bodoni Bd BT" pitchFamily="2" charset="0"/>
                <a:cs typeface="Times New Roman" pitchFamily="18" charset="0"/>
              </a:rPr>
              <a:t> </a:t>
            </a:r>
            <a:r>
              <a:rPr lang="en-US" sz="8800" b="1" dirty="0" err="1">
                <a:solidFill>
                  <a:schemeClr val="accent2">
                    <a:lumMod val="75000"/>
                  </a:schemeClr>
                </a:solidFill>
                <a:latin typeface="Bodoni Bd BT" pitchFamily="2" charset="0"/>
                <a:cs typeface="Times New Roman" pitchFamily="18" charset="0"/>
              </a:rPr>
              <a:t>tốt</a:t>
            </a:r>
            <a:r>
              <a:rPr lang="en-US" sz="8800" b="1" dirty="0">
                <a:solidFill>
                  <a:schemeClr val="accent2">
                    <a:lumMod val="75000"/>
                  </a:schemeClr>
                </a:solidFill>
                <a:latin typeface="Bodoni Bd BT" pitchFamily="2"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53527" y="9248775"/>
            <a:ext cx="7573009" cy="0"/>
          </a:xfrm>
          <a:custGeom>
            <a:avLst/>
            <a:gdLst/>
            <a:ahLst/>
            <a:cxnLst/>
            <a:rect l="l" t="t" r="r" b="b"/>
            <a:pathLst>
              <a:path w="7573009">
                <a:moveTo>
                  <a:pt x="0" y="0"/>
                </a:moveTo>
                <a:lnTo>
                  <a:pt x="7572412" y="0"/>
                </a:lnTo>
              </a:path>
            </a:pathLst>
          </a:custGeom>
          <a:ln w="19049">
            <a:solidFill>
              <a:srgbClr val="243761"/>
            </a:solidFill>
          </a:ln>
        </p:spPr>
        <p:txBody>
          <a:bodyPr wrap="square" lIns="0" tIns="0" rIns="0" bIns="0" rtlCol="0"/>
          <a:lstStyle/>
          <a:p>
            <a:endParaRPr/>
          </a:p>
        </p:txBody>
      </p:sp>
      <p:pic>
        <p:nvPicPr>
          <p:cNvPr id="3" name="object 3"/>
          <p:cNvPicPr/>
          <p:nvPr/>
        </p:nvPicPr>
        <p:blipFill>
          <a:blip r:embed="rId2" cstate="print"/>
          <a:stretch>
            <a:fillRect/>
          </a:stretch>
        </p:blipFill>
        <p:spPr>
          <a:xfrm>
            <a:off x="14020800" y="5372100"/>
            <a:ext cx="3904839" cy="3862247"/>
          </a:xfrm>
          <a:prstGeom prst="rect">
            <a:avLst/>
          </a:prstGeom>
        </p:spPr>
      </p:pic>
      <p:sp>
        <p:nvSpPr>
          <p:cNvPr id="4" name="TextBox 3"/>
          <p:cNvSpPr txBox="1"/>
          <p:nvPr/>
        </p:nvSpPr>
        <p:spPr>
          <a:xfrm>
            <a:off x="4800600" y="419100"/>
            <a:ext cx="8458200" cy="2123658"/>
          </a:xfrm>
          <a:prstGeom prst="rect">
            <a:avLst/>
          </a:prstGeom>
          <a:noFill/>
        </p:spPr>
        <p:txBody>
          <a:bodyPr wrap="square" rtlCol="0">
            <a:spAutoFit/>
          </a:bodyPr>
          <a:lstStyle/>
          <a:p>
            <a:pPr algn="ctr"/>
            <a:r>
              <a:rPr lang="en-US" sz="6600" b="1" dirty="0" err="1">
                <a:solidFill>
                  <a:schemeClr val="accent1">
                    <a:lumMod val="75000"/>
                  </a:schemeClr>
                </a:solidFill>
                <a:latin typeface="Times New Roman" pitchFamily="18" charset="0"/>
                <a:cs typeface="Times New Roman" pitchFamily="18" charset="0"/>
              </a:rPr>
              <a:t>Chủ</a:t>
            </a:r>
            <a:r>
              <a:rPr lang="en-US" sz="6600" b="1" dirty="0">
                <a:solidFill>
                  <a:schemeClr val="accent1">
                    <a:lumMod val="75000"/>
                  </a:schemeClr>
                </a:solidFill>
                <a:latin typeface="Times New Roman" pitchFamily="18" charset="0"/>
                <a:cs typeface="Times New Roman" pitchFamily="18" charset="0"/>
              </a:rPr>
              <a:t> </a:t>
            </a:r>
            <a:r>
              <a:rPr lang="en-US" sz="6600" b="1" dirty="0" err="1">
                <a:solidFill>
                  <a:schemeClr val="accent1">
                    <a:lumMod val="75000"/>
                  </a:schemeClr>
                </a:solidFill>
                <a:latin typeface="Times New Roman" pitchFamily="18" charset="0"/>
                <a:cs typeface="Times New Roman" pitchFamily="18" charset="0"/>
              </a:rPr>
              <a:t>đề</a:t>
            </a:r>
            <a:r>
              <a:rPr lang="en-US" sz="6600" b="1" dirty="0">
                <a:solidFill>
                  <a:schemeClr val="accent1">
                    <a:lumMod val="75000"/>
                  </a:schemeClr>
                </a:solidFill>
                <a:latin typeface="Times New Roman" pitchFamily="18" charset="0"/>
                <a:cs typeface="Times New Roman" pitchFamily="18" charset="0"/>
              </a:rPr>
              <a:t> “</a:t>
            </a:r>
            <a:r>
              <a:rPr lang="en-US" sz="6600" b="1" dirty="0" err="1">
                <a:solidFill>
                  <a:schemeClr val="accent1">
                    <a:lumMod val="75000"/>
                  </a:schemeClr>
                </a:solidFill>
                <a:latin typeface="Times New Roman" pitchFamily="18" charset="0"/>
                <a:cs typeface="Times New Roman" pitchFamily="18" charset="0"/>
              </a:rPr>
              <a:t>VĂN</a:t>
            </a:r>
            <a:r>
              <a:rPr lang="en-US" sz="6600" b="1" dirty="0">
                <a:solidFill>
                  <a:schemeClr val="accent1">
                    <a:lumMod val="75000"/>
                  </a:schemeClr>
                </a:solidFill>
                <a:latin typeface="Times New Roman" pitchFamily="18" charset="0"/>
                <a:cs typeface="Times New Roman" pitchFamily="18" charset="0"/>
              </a:rPr>
              <a:t> </a:t>
            </a:r>
            <a:r>
              <a:rPr lang="en-US" sz="6600" b="1" dirty="0" err="1">
                <a:solidFill>
                  <a:schemeClr val="accent1">
                    <a:lumMod val="75000"/>
                  </a:schemeClr>
                </a:solidFill>
                <a:latin typeface="Times New Roman" pitchFamily="18" charset="0"/>
                <a:cs typeface="Times New Roman" pitchFamily="18" charset="0"/>
              </a:rPr>
              <a:t>TỰ</a:t>
            </a:r>
            <a:r>
              <a:rPr lang="en-US" sz="6600" b="1" dirty="0">
                <a:solidFill>
                  <a:schemeClr val="accent1">
                    <a:lumMod val="75000"/>
                  </a:schemeClr>
                </a:solidFill>
                <a:latin typeface="Times New Roman" pitchFamily="18" charset="0"/>
                <a:cs typeface="Times New Roman" pitchFamily="18" charset="0"/>
              </a:rPr>
              <a:t> </a:t>
            </a:r>
            <a:r>
              <a:rPr lang="en-US" sz="6600" b="1" dirty="0" err="1">
                <a:solidFill>
                  <a:schemeClr val="accent1">
                    <a:lumMod val="75000"/>
                  </a:schemeClr>
                </a:solidFill>
                <a:latin typeface="Times New Roman" pitchFamily="18" charset="0"/>
                <a:cs typeface="Times New Roman" pitchFamily="18" charset="0"/>
              </a:rPr>
              <a:t>SỰ</a:t>
            </a:r>
            <a:r>
              <a:rPr lang="en-US" sz="6600" b="1" dirty="0">
                <a:solidFill>
                  <a:schemeClr val="accent1">
                    <a:lumMod val="75000"/>
                  </a:schemeClr>
                </a:solidFill>
                <a:latin typeface="Times New Roman" pitchFamily="18" charset="0"/>
                <a:cs typeface="Times New Roman" pitchFamily="18" charset="0"/>
              </a:rPr>
              <a:t>”</a:t>
            </a:r>
          </a:p>
          <a:p>
            <a:pPr algn="ctr"/>
            <a:r>
              <a:rPr lang="en-US" sz="6600" b="1" dirty="0" err="1">
                <a:solidFill>
                  <a:schemeClr val="accent1">
                    <a:lumMod val="75000"/>
                  </a:schemeClr>
                </a:solidFill>
                <a:latin typeface="Times New Roman" pitchFamily="18" charset="0"/>
                <a:cs typeface="Times New Roman" pitchFamily="18" charset="0"/>
              </a:rPr>
              <a:t>Bài</a:t>
            </a:r>
            <a:r>
              <a:rPr lang="en-US" sz="6600" b="1" dirty="0">
                <a:solidFill>
                  <a:schemeClr val="accent1">
                    <a:lumMod val="75000"/>
                  </a:schemeClr>
                </a:solidFill>
                <a:latin typeface="Times New Roman" pitchFamily="18" charset="0"/>
                <a:cs typeface="Times New Roman" pitchFamily="18" charset="0"/>
              </a:rPr>
              <a:t> 6 </a:t>
            </a:r>
          </a:p>
        </p:txBody>
      </p:sp>
      <p:sp>
        <p:nvSpPr>
          <p:cNvPr id="5" name="TextBox 4"/>
          <p:cNvSpPr txBox="1"/>
          <p:nvPr/>
        </p:nvSpPr>
        <p:spPr>
          <a:xfrm>
            <a:off x="2438400" y="2705100"/>
            <a:ext cx="13563600" cy="2308324"/>
          </a:xfrm>
          <a:prstGeom prst="rect">
            <a:avLst/>
          </a:prstGeom>
          <a:noFill/>
        </p:spPr>
        <p:txBody>
          <a:bodyPr wrap="square" rtlCol="0">
            <a:spAutoFit/>
          </a:bodyPr>
          <a:lstStyle/>
          <a:p>
            <a:pPr algn="ctr"/>
            <a:r>
              <a:rPr lang="en-US" sz="7200" b="1" dirty="0" err="1">
                <a:solidFill>
                  <a:srgbClr val="002060"/>
                </a:solidFill>
                <a:latin typeface="Times New Roman" pitchFamily="18" charset="0"/>
                <a:cs typeface="Times New Roman" pitchFamily="18" charset="0"/>
              </a:rPr>
              <a:t>LUYỆN</a:t>
            </a:r>
            <a:r>
              <a:rPr lang="en-US" sz="7200" b="1" dirty="0">
                <a:solidFill>
                  <a:srgbClr val="002060"/>
                </a:solidFill>
                <a:latin typeface="Times New Roman" pitchFamily="18" charset="0"/>
                <a:cs typeface="Times New Roman" pitchFamily="18" charset="0"/>
              </a:rPr>
              <a:t> </a:t>
            </a:r>
            <a:r>
              <a:rPr lang="en-US" sz="7200" b="1" dirty="0" err="1">
                <a:solidFill>
                  <a:srgbClr val="002060"/>
                </a:solidFill>
                <a:latin typeface="Times New Roman" pitchFamily="18" charset="0"/>
                <a:cs typeface="Times New Roman" pitchFamily="18" charset="0"/>
              </a:rPr>
              <a:t>VIẾT</a:t>
            </a:r>
            <a:r>
              <a:rPr lang="en-US" sz="7200" b="1" dirty="0">
                <a:solidFill>
                  <a:srgbClr val="002060"/>
                </a:solidFill>
                <a:latin typeface="Times New Roman" pitchFamily="18" charset="0"/>
                <a:cs typeface="Times New Roman" pitchFamily="18" charset="0"/>
              </a:rPr>
              <a:t> </a:t>
            </a:r>
            <a:r>
              <a:rPr lang="en-US" sz="7200" b="1" dirty="0" err="1">
                <a:solidFill>
                  <a:srgbClr val="002060"/>
                </a:solidFill>
                <a:latin typeface="Times New Roman" pitchFamily="18" charset="0"/>
                <a:cs typeface="Times New Roman" pitchFamily="18" charset="0"/>
              </a:rPr>
              <a:t>BÀI</a:t>
            </a:r>
            <a:r>
              <a:rPr lang="en-US" sz="7200" b="1" dirty="0">
                <a:solidFill>
                  <a:srgbClr val="002060"/>
                </a:solidFill>
                <a:latin typeface="Times New Roman" pitchFamily="18" charset="0"/>
                <a:cs typeface="Times New Roman" pitchFamily="18" charset="0"/>
              </a:rPr>
              <a:t> </a:t>
            </a:r>
            <a:r>
              <a:rPr lang="en-US" sz="7200" b="1" dirty="0" err="1">
                <a:solidFill>
                  <a:srgbClr val="002060"/>
                </a:solidFill>
                <a:latin typeface="Times New Roman" pitchFamily="18" charset="0"/>
                <a:cs typeface="Times New Roman" pitchFamily="18" charset="0"/>
              </a:rPr>
              <a:t>VĂN</a:t>
            </a:r>
            <a:r>
              <a:rPr lang="en-US" sz="7200" b="1" dirty="0">
                <a:solidFill>
                  <a:srgbClr val="002060"/>
                </a:solidFill>
                <a:latin typeface="Times New Roman" pitchFamily="18" charset="0"/>
                <a:cs typeface="Times New Roman" pitchFamily="18" charset="0"/>
              </a:rPr>
              <a:t> </a:t>
            </a:r>
          </a:p>
          <a:p>
            <a:pPr algn="ctr"/>
            <a:r>
              <a:rPr lang="en-US" sz="7200" b="1" dirty="0" err="1">
                <a:solidFill>
                  <a:srgbClr val="002060"/>
                </a:solidFill>
                <a:latin typeface="Times New Roman" pitchFamily="18" charset="0"/>
                <a:cs typeface="Times New Roman" pitchFamily="18" charset="0"/>
              </a:rPr>
              <a:t>KỂ</a:t>
            </a:r>
            <a:r>
              <a:rPr lang="en-US" sz="7200" b="1" dirty="0">
                <a:solidFill>
                  <a:srgbClr val="002060"/>
                </a:solidFill>
                <a:latin typeface="Times New Roman" pitchFamily="18" charset="0"/>
                <a:cs typeface="Times New Roman" pitchFamily="18" charset="0"/>
              </a:rPr>
              <a:t> </a:t>
            </a:r>
            <a:r>
              <a:rPr lang="en-US" sz="7200" b="1" dirty="0" err="1">
                <a:solidFill>
                  <a:srgbClr val="002060"/>
                </a:solidFill>
                <a:latin typeface="Times New Roman" pitchFamily="18" charset="0"/>
                <a:cs typeface="Times New Roman" pitchFamily="18" charset="0"/>
              </a:rPr>
              <a:t>CHUYỆN</a:t>
            </a:r>
            <a:r>
              <a:rPr lang="en-US" sz="7200" b="1" dirty="0">
                <a:solidFill>
                  <a:srgbClr val="002060"/>
                </a:solidFill>
                <a:latin typeface="Times New Roman" pitchFamily="18" charset="0"/>
                <a:cs typeface="Times New Roman" pitchFamily="18" charset="0"/>
              </a:rPr>
              <a:t> </a:t>
            </a:r>
            <a:r>
              <a:rPr lang="en-US" sz="7200" b="1" dirty="0" err="1">
                <a:solidFill>
                  <a:srgbClr val="002060"/>
                </a:solidFill>
                <a:latin typeface="Times New Roman" pitchFamily="18" charset="0"/>
                <a:cs typeface="Times New Roman" pitchFamily="18" charset="0"/>
              </a:rPr>
              <a:t>SÁNG</a:t>
            </a:r>
            <a:r>
              <a:rPr lang="en-US" sz="7200" b="1" dirty="0">
                <a:solidFill>
                  <a:srgbClr val="002060"/>
                </a:solidFill>
                <a:latin typeface="Times New Roman" pitchFamily="18" charset="0"/>
                <a:cs typeface="Times New Roman" pitchFamily="18" charset="0"/>
              </a:rPr>
              <a:t> </a:t>
            </a:r>
            <a:r>
              <a:rPr lang="en-US" sz="7200" b="1" dirty="0" err="1">
                <a:solidFill>
                  <a:srgbClr val="002060"/>
                </a:solidFill>
                <a:latin typeface="Times New Roman" pitchFamily="18" charset="0"/>
                <a:cs typeface="Times New Roman" pitchFamily="18" charset="0"/>
              </a:rPr>
              <a:t>TẠO</a:t>
            </a:r>
            <a:r>
              <a:rPr lang="en-US" sz="7200" b="1" dirty="0">
                <a:solidFill>
                  <a:srgbClr val="002060"/>
                </a:solidFill>
                <a:latin typeface="Times New Roman" pitchFamily="18" charset="0"/>
                <a:cs typeface="Times New Roman" pitchFamily="18" charset="0"/>
              </a:rPr>
              <a:t> (</a:t>
            </a:r>
            <a:r>
              <a:rPr lang="en-US" sz="7200" b="1" dirty="0" err="1">
                <a:solidFill>
                  <a:srgbClr val="002060"/>
                </a:solidFill>
                <a:latin typeface="Times New Roman" pitchFamily="18" charset="0"/>
                <a:cs typeface="Times New Roman" pitchFamily="18" charset="0"/>
              </a:rPr>
              <a:t>tt</a:t>
            </a:r>
            <a:r>
              <a:rPr lang="en-US" sz="7200" b="1" dirty="0">
                <a:solidFill>
                  <a:srgbClr val="00206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826577" y="8231022"/>
            <a:ext cx="4441030" cy="2058487"/>
          </a:xfrm>
          <a:prstGeom prst="rect">
            <a:avLst/>
          </a:prstGeom>
        </p:spPr>
      </p:pic>
      <p:sp>
        <p:nvSpPr>
          <p:cNvPr id="3" name="Rectangle 1"/>
          <p:cNvSpPr>
            <a:spLocks noChangeArrowheads="1"/>
          </p:cNvSpPr>
          <p:nvPr/>
        </p:nvSpPr>
        <p:spPr bwMode="auto">
          <a:xfrm>
            <a:off x="304800" y="266700"/>
            <a:ext cx="17526000" cy="88947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33400" algn="l"/>
              </a:tabLst>
            </a:pPr>
            <a:r>
              <a:rPr lang="en-US" sz="4400" b="1" dirty="0" err="1">
                <a:solidFill>
                  <a:srgbClr val="FF0000"/>
                </a:solidFill>
                <a:latin typeface="Times New Roman" pitchFamily="18" charset="0"/>
                <a:ea typeface="Calibri" pitchFamily="34" charset="0"/>
                <a:cs typeface="Times New Roman" pitchFamily="18" charset="0"/>
              </a:rPr>
              <a:t>MỤC</a:t>
            </a:r>
            <a:r>
              <a:rPr lang="en-US" sz="4400" b="1" dirty="0">
                <a:solidFill>
                  <a:srgbClr val="FF0000"/>
                </a:solidFill>
                <a:latin typeface="Times New Roman" pitchFamily="18" charset="0"/>
                <a:ea typeface="Calibri" pitchFamily="34" charset="0"/>
                <a:cs typeface="Times New Roman" pitchFamily="18" charset="0"/>
              </a:rPr>
              <a:t> </a:t>
            </a:r>
            <a:r>
              <a:rPr lang="en-US" sz="4400" b="1" dirty="0" err="1">
                <a:solidFill>
                  <a:srgbClr val="FF0000"/>
                </a:solidFill>
                <a:latin typeface="Times New Roman" pitchFamily="18" charset="0"/>
                <a:ea typeface="Calibri" pitchFamily="34" charset="0"/>
                <a:cs typeface="Times New Roman" pitchFamily="18" charset="0"/>
              </a:rPr>
              <a:t>TIÊU</a:t>
            </a:r>
            <a:r>
              <a:rPr lang="en-US" sz="4400" b="1" dirty="0">
                <a:solidFill>
                  <a:srgbClr val="FF0000"/>
                </a:solidFill>
                <a:latin typeface="Times New Roman" pitchFamily="18" charset="0"/>
                <a:ea typeface="Calibri" pitchFamily="34" charset="0"/>
                <a:cs typeface="Times New Roman" pitchFamily="18" charset="0"/>
              </a:rPr>
              <a:t> </a:t>
            </a:r>
            <a:r>
              <a:rPr lang="en-US" sz="4400" b="1" dirty="0" err="1">
                <a:solidFill>
                  <a:srgbClr val="FF0000"/>
                </a:solidFill>
                <a:latin typeface="Times New Roman" pitchFamily="18" charset="0"/>
                <a:ea typeface="Calibri" pitchFamily="34" charset="0"/>
                <a:cs typeface="Times New Roman" pitchFamily="18" charset="0"/>
              </a:rPr>
              <a:t>CẦN</a:t>
            </a:r>
            <a:r>
              <a:rPr lang="en-US" sz="4400" b="1" dirty="0">
                <a:solidFill>
                  <a:srgbClr val="FF0000"/>
                </a:solidFill>
                <a:latin typeface="Times New Roman" pitchFamily="18" charset="0"/>
                <a:ea typeface="Calibri" pitchFamily="34" charset="0"/>
                <a:cs typeface="Times New Roman" pitchFamily="18" charset="0"/>
              </a:rPr>
              <a:t> </a:t>
            </a:r>
            <a:r>
              <a:rPr lang="en-US" sz="4400" b="1" dirty="0" err="1">
                <a:solidFill>
                  <a:srgbClr val="FF0000"/>
                </a:solidFill>
                <a:latin typeface="Times New Roman" pitchFamily="18" charset="0"/>
                <a:ea typeface="Calibri" pitchFamily="34" charset="0"/>
                <a:cs typeface="Times New Roman" pitchFamily="18" charset="0"/>
              </a:rPr>
              <a:t>ĐẠT</a:t>
            </a:r>
            <a:endParaRPr lang="en-US" sz="4400" b="1" dirty="0">
              <a:solidFill>
                <a:srgbClr val="FF0000"/>
              </a:solidFill>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533400" algn="l"/>
              </a:tabLst>
            </a:pPr>
            <a:r>
              <a:rPr kumimoji="0" lang="vi-VN" sz="4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1. Kiến thức </a:t>
            </a:r>
            <a:endParaRPr kumimoji="0" lang="en-US" sz="4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33400" algn="l"/>
              </a:tabLst>
            </a:pPr>
            <a:r>
              <a:rPr lang="en-US" sz="4400" dirty="0" err="1">
                <a:solidFill>
                  <a:srgbClr val="000000"/>
                </a:solidFill>
                <a:latin typeface="Times New Roman" pitchFamily="18" charset="0"/>
                <a:ea typeface="Calibri" pitchFamily="34" charset="0"/>
                <a:cs typeface="Times New Roman" pitchFamily="18" charset="0"/>
              </a:rPr>
              <a:t>Luyện</a:t>
            </a:r>
            <a:r>
              <a:rPr lang="en-US" sz="4400" dirty="0">
                <a:solidFill>
                  <a:srgbClr val="000000"/>
                </a:solidFill>
                <a:latin typeface="Times New Roman" pitchFamily="18" charset="0"/>
                <a:ea typeface="Calibri" pitchFamily="34" charset="0"/>
                <a:cs typeface="Times New Roman" pitchFamily="18" charset="0"/>
              </a:rPr>
              <a:t> v</a:t>
            </a:r>
            <a:r>
              <a:rPr kumimoji="0" lang="vi-VN" sz="4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iết bài tập làm văn tự sự  kể ch</a:t>
            </a:r>
            <a:r>
              <a:rPr kumimoji="0" lang="en-US" sz="4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u</a:t>
            </a:r>
            <a:r>
              <a:rPr kumimoji="0" lang="vi-VN" sz="4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yện sáng tạo </a:t>
            </a:r>
            <a:r>
              <a:rPr kumimoji="0" lang="en-US" sz="4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trên</a:t>
            </a:r>
            <a:r>
              <a:rPr kumimoji="0" lang="en-US" sz="4400" b="0" i="0" u="none" strike="noStrike" cap="none" normalizeH="0" dirty="0">
                <a:ln>
                  <a:noFill/>
                </a:ln>
                <a:solidFill>
                  <a:srgbClr val="000000"/>
                </a:solidFill>
                <a:effectLst/>
                <a:latin typeface="Times New Roman" pitchFamily="18" charset="0"/>
                <a:ea typeface="Calibri" pitchFamily="34" charset="0"/>
                <a:cs typeface="Times New Roman" pitchFamily="18" charset="0"/>
              </a:rPr>
              <a:t> </a:t>
            </a:r>
            <a:r>
              <a:rPr lang="en-US" sz="4400" dirty="0" err="1">
                <a:solidFill>
                  <a:srgbClr val="000000"/>
                </a:solidFill>
                <a:latin typeface="Times New Roman" pitchFamily="18" charset="0"/>
                <a:ea typeface="Calibri" pitchFamily="34" charset="0"/>
                <a:cs typeface="Times New Roman" pitchFamily="18" charset="0"/>
              </a:rPr>
              <a:t>đề</a:t>
            </a:r>
            <a:r>
              <a:rPr lang="en-US" sz="4400" dirty="0">
                <a:solidFill>
                  <a:srgbClr val="000000"/>
                </a:solidFill>
                <a:latin typeface="Times New Roman" pitchFamily="18" charset="0"/>
                <a:ea typeface="Calibri" pitchFamily="34" charset="0"/>
                <a:cs typeface="Times New Roman" pitchFamily="18" charset="0"/>
              </a:rPr>
              <a:t> </a:t>
            </a:r>
            <a:r>
              <a:rPr kumimoji="0" lang="en-US" sz="44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cụ</a:t>
            </a:r>
            <a:r>
              <a:rPr kumimoji="0" lang="en-US" sz="4400" b="0" i="0" u="none" strike="noStrike" cap="none" normalizeH="0" dirty="0">
                <a:ln>
                  <a:noFill/>
                </a:ln>
                <a:solidFill>
                  <a:srgbClr val="000000"/>
                </a:solidFill>
                <a:effectLst/>
                <a:latin typeface="Times New Roman" pitchFamily="18" charset="0"/>
                <a:ea typeface="Calibri" pitchFamily="34" charset="0"/>
                <a:cs typeface="Times New Roman" pitchFamily="18" charset="0"/>
              </a:rPr>
              <a:t> </a:t>
            </a:r>
            <a:r>
              <a:rPr kumimoji="0" lang="en-US" sz="4400" b="0" i="0" u="none" strike="noStrike" cap="none" normalizeH="0" dirty="0" err="1">
                <a:ln>
                  <a:noFill/>
                </a:ln>
                <a:solidFill>
                  <a:srgbClr val="000000"/>
                </a:solidFill>
                <a:effectLst/>
                <a:latin typeface="Times New Roman" pitchFamily="18" charset="0"/>
                <a:ea typeface="Calibri" pitchFamily="34" charset="0"/>
                <a:cs typeface="Times New Roman" pitchFamily="18" charset="0"/>
              </a:rPr>
              <a:t>thể</a:t>
            </a:r>
            <a:r>
              <a:rPr kumimoji="0" lang="en-US" sz="4400" b="0" i="0" u="none" strike="noStrike" cap="none" normalizeH="0" dirty="0">
                <a:ln>
                  <a:noFill/>
                </a:ln>
                <a:solidFill>
                  <a:srgbClr val="000000"/>
                </a:solidFill>
                <a:effectLst/>
                <a:latin typeface="Times New Roman" pitchFamily="18" charset="0"/>
                <a:ea typeface="Calibri" pitchFamily="34" charset="0"/>
                <a:cs typeface="Times New Roman" pitchFamily="18" charset="0"/>
              </a:rPr>
              <a:t> </a:t>
            </a:r>
            <a:r>
              <a:rPr kumimoji="0" lang="vi-VN" sz="4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có sử dụng các yếu tố kết hợp</a:t>
            </a:r>
            <a:r>
              <a:rPr kumimoji="0" lang="en-US" sz="4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t>
            </a:r>
            <a:endParaRPr kumimoji="0" lang="en-US" sz="4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33400" algn="l"/>
              </a:tabLst>
            </a:pPr>
            <a:r>
              <a:rPr kumimoji="0" lang="vi-VN" sz="4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2. Năng lực</a:t>
            </a:r>
            <a:endParaRPr kumimoji="0" lang="en-US" sz="4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33400" algn="l"/>
              </a:tabLst>
            </a:pPr>
            <a:r>
              <a:rPr kumimoji="0" lang="vi-VN" sz="4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Phát triển năng lực chung: Năng lực tự học, năng lực sáng tạo, năng lực giải quyết vấn đề, năng lực thẩm mĩ, năng lực hợp tác, năng lực công nghệ thông tin và truyền thông.</a:t>
            </a:r>
            <a:endParaRPr kumimoji="0" lang="en-US" sz="4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33400" algn="l"/>
              </a:tabLst>
            </a:pPr>
            <a:r>
              <a:rPr kumimoji="0" lang="vi-VN" sz="4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Năng lực riêng: Năng lực đọc hiểu văn bản, năng lực cảm thụ thơ văn, năng lực tự nhận thức, năng lực giải quyết một số vấn đề đặt ra từ văn bản.</a:t>
            </a:r>
            <a:endParaRPr kumimoji="0" lang="en-US" sz="4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33400" algn="l"/>
              </a:tabLst>
            </a:pPr>
            <a:r>
              <a:rPr kumimoji="0" lang="vi-VN" sz="4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3. Phẩm chất</a:t>
            </a:r>
          </a:p>
          <a:p>
            <a:pPr marL="0" marR="0" lvl="0" indent="0" algn="just" defTabSz="914400" rtl="0" eaLnBrk="0" fontAlgn="base" latinLnBrk="0" hangingPunct="0">
              <a:lnSpc>
                <a:spcPct val="100000"/>
              </a:lnSpc>
              <a:spcBef>
                <a:spcPct val="0"/>
              </a:spcBef>
              <a:spcAft>
                <a:spcPct val="0"/>
              </a:spcAft>
              <a:buClrTx/>
              <a:buSzTx/>
              <a:buFontTx/>
              <a:buNone/>
              <a:tabLst>
                <a:tab pos="533400" algn="l"/>
              </a:tabLst>
            </a:pPr>
            <a:r>
              <a:rPr kumimoji="0" lang="vi-VN" sz="4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Giúp học sinh rèn luyện bản thân phát triển các phẩm chất tốt đẹp: yêu nước, nhân ái, chăm chỉ, trung thực, trách nhiệm</a:t>
            </a:r>
            <a:r>
              <a:rPr lang="en-US" sz="4400" dirty="0">
                <a:latin typeface="Times New Roman" pitchFamily="18" charset="0"/>
                <a:ea typeface="Calibri" pitchFamily="34" charset="0"/>
                <a:cs typeface="Times New Roman" pitchFamily="18" charset="0"/>
              </a:rPr>
              <a:t>.</a:t>
            </a:r>
            <a:endParaRPr kumimoji="0" lang="en-US" sz="4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9738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3783FD"/>
          </a:solidFill>
        </p:spPr>
        <p:txBody>
          <a:bodyPr wrap="square" lIns="0" tIns="0" rIns="0" bIns="0" rtlCol="0"/>
          <a:lstStyle/>
          <a:p>
            <a:endParaRPr/>
          </a:p>
        </p:txBody>
      </p:sp>
      <p:grpSp>
        <p:nvGrpSpPr>
          <p:cNvPr id="3" name="object 3"/>
          <p:cNvGrpSpPr/>
          <p:nvPr/>
        </p:nvGrpSpPr>
        <p:grpSpPr>
          <a:xfrm>
            <a:off x="7971" y="6667501"/>
            <a:ext cx="17242155" cy="3617266"/>
            <a:chOff x="7971" y="7312331"/>
            <a:chExt cx="17242155" cy="2972435"/>
          </a:xfrm>
        </p:grpSpPr>
        <p:sp>
          <p:nvSpPr>
            <p:cNvPr id="4" name="object 4"/>
            <p:cNvSpPr/>
            <p:nvPr/>
          </p:nvSpPr>
          <p:spPr>
            <a:xfrm>
              <a:off x="1038225" y="8645263"/>
              <a:ext cx="16211550" cy="0"/>
            </a:xfrm>
            <a:custGeom>
              <a:avLst/>
              <a:gdLst/>
              <a:ahLst/>
              <a:cxnLst/>
              <a:rect l="l" t="t" r="r" b="b"/>
              <a:pathLst>
                <a:path w="16211550">
                  <a:moveTo>
                    <a:pt x="0" y="0"/>
                  </a:moveTo>
                  <a:lnTo>
                    <a:pt x="16211548" y="0"/>
                  </a:lnTo>
                </a:path>
              </a:pathLst>
            </a:custGeom>
            <a:ln w="19049">
              <a:solidFill>
                <a:srgbClr val="243761"/>
              </a:solidFill>
            </a:ln>
          </p:spPr>
          <p:txBody>
            <a:bodyPr wrap="square" lIns="0" tIns="0" rIns="0" bIns="0" rtlCol="0"/>
            <a:lstStyle/>
            <a:p>
              <a:endParaRPr/>
            </a:p>
          </p:txBody>
        </p:sp>
        <p:pic>
          <p:nvPicPr>
            <p:cNvPr id="5" name="object 5"/>
            <p:cNvPicPr/>
            <p:nvPr/>
          </p:nvPicPr>
          <p:blipFill>
            <a:blip r:embed="rId2" cstate="print"/>
            <a:stretch>
              <a:fillRect/>
            </a:stretch>
          </p:blipFill>
          <p:spPr>
            <a:xfrm>
              <a:off x="7971" y="7312331"/>
              <a:ext cx="4637014" cy="2972049"/>
            </a:xfrm>
            <a:prstGeom prst="rect">
              <a:avLst/>
            </a:prstGeom>
          </p:spPr>
        </p:pic>
      </p:grpSp>
      <p:sp>
        <p:nvSpPr>
          <p:cNvPr id="6" name="TextBox 5"/>
          <p:cNvSpPr txBox="1"/>
          <p:nvPr/>
        </p:nvSpPr>
        <p:spPr>
          <a:xfrm>
            <a:off x="0" y="0"/>
            <a:ext cx="18288000" cy="1015663"/>
          </a:xfrm>
          <a:prstGeom prst="rect">
            <a:avLst/>
          </a:prstGeom>
          <a:noFill/>
        </p:spPr>
        <p:txBody>
          <a:bodyPr wrap="square" rtlCol="0">
            <a:spAutoFit/>
          </a:bodyPr>
          <a:lstStyle/>
          <a:p>
            <a:pPr algn="ctr"/>
            <a:r>
              <a:rPr lang="en-US" sz="6000" b="1" dirty="0" err="1">
                <a:latin typeface="Times New Roman" pitchFamily="18" charset="0"/>
                <a:cs typeface="Times New Roman" pitchFamily="18" charset="0"/>
              </a:rPr>
              <a:t>Kể</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chuyện</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sáng</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tạo</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dựa</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trên</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tác</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phẩm</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Bếp</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lửa</a:t>
            </a:r>
            <a:r>
              <a:rPr lang="en-US" sz="6000" b="1" dirty="0">
                <a:latin typeface="Times New Roman" pitchFamily="18" charset="0"/>
                <a:cs typeface="Times New Roman" pitchFamily="18" charset="0"/>
              </a:rPr>
              <a:t>”)</a:t>
            </a:r>
          </a:p>
        </p:txBody>
      </p:sp>
      <p:sp>
        <p:nvSpPr>
          <p:cNvPr id="7" name="TextBox 6"/>
          <p:cNvSpPr txBox="1"/>
          <p:nvPr/>
        </p:nvSpPr>
        <p:spPr>
          <a:xfrm>
            <a:off x="1219200" y="1485900"/>
            <a:ext cx="4357283" cy="923330"/>
          </a:xfrm>
          <a:prstGeom prst="rect">
            <a:avLst/>
          </a:prstGeom>
          <a:noFill/>
        </p:spPr>
        <p:txBody>
          <a:bodyPr wrap="none" rtlCol="0">
            <a:spAutoFit/>
          </a:bodyPr>
          <a:lstStyle/>
          <a:p>
            <a:r>
              <a:rPr lang="en-US" sz="5400" b="1" dirty="0" err="1">
                <a:latin typeface="Times New Roman" pitchFamily="18" charset="0"/>
                <a:cs typeface="Times New Roman" pitchFamily="18" charset="0"/>
              </a:rPr>
              <a:t>Gợi</a:t>
            </a:r>
            <a:r>
              <a:rPr lang="en-US" sz="5400" b="1" dirty="0">
                <a:latin typeface="Times New Roman" pitchFamily="18" charset="0"/>
                <a:cs typeface="Times New Roman" pitchFamily="18" charset="0"/>
              </a:rPr>
              <a:t> ý </a:t>
            </a:r>
            <a:r>
              <a:rPr lang="en-US" sz="5400" b="1" dirty="0" err="1">
                <a:latin typeface="Times New Roman" pitchFamily="18" charset="0"/>
                <a:cs typeface="Times New Roman" pitchFamily="18" charset="0"/>
              </a:rPr>
              <a:t>đề</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bài</a:t>
            </a:r>
            <a:r>
              <a:rPr lang="en-US" sz="5400" b="1" dirty="0">
                <a:latin typeface="Times New Roman" pitchFamily="18" charset="0"/>
                <a:cs typeface="Times New Roman" pitchFamily="18" charset="0"/>
              </a:rPr>
              <a:t> : </a:t>
            </a:r>
          </a:p>
        </p:txBody>
      </p:sp>
      <p:sp>
        <p:nvSpPr>
          <p:cNvPr id="8" name="TextBox 7"/>
          <p:cNvSpPr txBox="1"/>
          <p:nvPr/>
        </p:nvSpPr>
        <p:spPr>
          <a:xfrm>
            <a:off x="533400" y="2476500"/>
            <a:ext cx="17754600" cy="1754326"/>
          </a:xfrm>
          <a:prstGeom prst="rect">
            <a:avLst/>
          </a:prstGeom>
          <a:noFill/>
        </p:spPr>
        <p:txBody>
          <a:bodyPr wrap="square" rtlCol="0">
            <a:spAutoFit/>
          </a:bodyPr>
          <a:lstStyle/>
          <a:p>
            <a:pPr algn="just"/>
            <a:r>
              <a:rPr lang="en-US" sz="5400" dirty="0" err="1">
                <a:latin typeface="Times New Roman" pitchFamily="18" charset="0"/>
                <a:cs typeface="Times New Roman" pitchFamily="18" charset="0"/>
              </a:rPr>
              <a:t>Hãy</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hóa</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thân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thành</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nhân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vật</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cháu</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trong</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bài</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thơ</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Bếp</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lửa</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để</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kể</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về</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những</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kỉ</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niệm</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tuổi</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thơ</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bên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bà</a:t>
            </a:r>
            <a:r>
              <a:rPr lang="en-US" sz="5400" dirty="0">
                <a:latin typeface="Times New Roman" pitchFamily="18" charset="0"/>
                <a:cs typeface="Times New Roman" pitchFamily="18" charset="0"/>
              </a:rPr>
              <a:t>.</a:t>
            </a:r>
          </a:p>
        </p:txBody>
      </p:sp>
      <p:sp>
        <p:nvSpPr>
          <p:cNvPr id="9" name="Oval Callout 8"/>
          <p:cNvSpPr/>
          <p:nvPr/>
        </p:nvSpPr>
        <p:spPr>
          <a:xfrm>
            <a:off x="10896600" y="4610100"/>
            <a:ext cx="5334000" cy="3200400"/>
          </a:xfrm>
          <a:prstGeom prst="wedgeEllipse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800" dirty="0" err="1">
                <a:solidFill>
                  <a:schemeClr val="bg1"/>
                </a:solidFill>
                <a:latin typeface="Times New Roman" pitchFamily="18" charset="0"/>
                <a:cs typeface="Times New Roman" pitchFamily="18" charset="0"/>
              </a:rPr>
              <a:t>Nhắc</a:t>
            </a:r>
            <a:r>
              <a:rPr lang="en-US" sz="4800" dirty="0">
                <a:solidFill>
                  <a:schemeClr val="bg1"/>
                </a:solidFill>
                <a:latin typeface="Times New Roman" pitchFamily="18" charset="0"/>
                <a:cs typeface="Times New Roman" pitchFamily="18" charset="0"/>
              </a:rPr>
              <a:t> </a:t>
            </a:r>
            <a:r>
              <a:rPr lang="en-US" sz="4800" dirty="0" err="1">
                <a:solidFill>
                  <a:schemeClr val="bg1"/>
                </a:solidFill>
                <a:latin typeface="Times New Roman" pitchFamily="18" charset="0"/>
                <a:cs typeface="Times New Roman" pitchFamily="18" charset="0"/>
              </a:rPr>
              <a:t>lại</a:t>
            </a:r>
            <a:r>
              <a:rPr lang="en-US" sz="4800" dirty="0">
                <a:solidFill>
                  <a:schemeClr val="bg1"/>
                </a:solidFill>
                <a:latin typeface="Times New Roman" pitchFamily="18" charset="0"/>
                <a:cs typeface="Times New Roman" pitchFamily="18" charset="0"/>
              </a:rPr>
              <a:t> </a:t>
            </a:r>
            <a:r>
              <a:rPr lang="en-US" sz="4800" dirty="0" err="1">
                <a:solidFill>
                  <a:schemeClr val="bg1"/>
                </a:solidFill>
                <a:latin typeface="Times New Roman" pitchFamily="18" charset="0"/>
                <a:cs typeface="Times New Roman" pitchFamily="18" charset="0"/>
              </a:rPr>
              <a:t>trình</a:t>
            </a:r>
            <a:r>
              <a:rPr lang="en-US" sz="4800" dirty="0">
                <a:solidFill>
                  <a:schemeClr val="bg1"/>
                </a:solidFill>
                <a:latin typeface="Times New Roman" pitchFamily="18" charset="0"/>
                <a:cs typeface="Times New Roman" pitchFamily="18" charset="0"/>
              </a:rPr>
              <a:t> </a:t>
            </a:r>
            <a:r>
              <a:rPr lang="en-US" sz="4800" dirty="0" err="1">
                <a:solidFill>
                  <a:schemeClr val="bg1"/>
                </a:solidFill>
                <a:latin typeface="Times New Roman" pitchFamily="18" charset="0"/>
                <a:cs typeface="Times New Roman" pitchFamily="18" charset="0"/>
              </a:rPr>
              <a:t>tự</a:t>
            </a:r>
            <a:r>
              <a:rPr lang="en-US" sz="4800" dirty="0">
                <a:solidFill>
                  <a:schemeClr val="bg1"/>
                </a:solidFill>
                <a:latin typeface="Times New Roman" pitchFamily="18" charset="0"/>
                <a:cs typeface="Times New Roman" pitchFamily="18" charset="0"/>
              </a:rPr>
              <a:t> </a:t>
            </a:r>
            <a:r>
              <a:rPr lang="en-US" sz="4800" dirty="0" err="1">
                <a:solidFill>
                  <a:schemeClr val="bg1"/>
                </a:solidFill>
                <a:latin typeface="Times New Roman" pitchFamily="18" charset="0"/>
                <a:cs typeface="Times New Roman" pitchFamily="18" charset="0"/>
              </a:rPr>
              <a:t>các</a:t>
            </a:r>
            <a:r>
              <a:rPr lang="en-US" sz="4800" dirty="0">
                <a:solidFill>
                  <a:schemeClr val="bg1"/>
                </a:solidFill>
                <a:latin typeface="Times New Roman" pitchFamily="18" charset="0"/>
                <a:cs typeface="Times New Roman" pitchFamily="18" charset="0"/>
              </a:rPr>
              <a:t> </a:t>
            </a:r>
            <a:r>
              <a:rPr lang="en-US" sz="4800" dirty="0" err="1">
                <a:solidFill>
                  <a:schemeClr val="bg1"/>
                </a:solidFill>
                <a:latin typeface="Times New Roman" pitchFamily="18" charset="0"/>
                <a:cs typeface="Times New Roman" pitchFamily="18" charset="0"/>
              </a:rPr>
              <a:t>bước</a:t>
            </a:r>
            <a:r>
              <a:rPr lang="en-US" sz="4800" dirty="0">
                <a:solidFill>
                  <a:schemeClr val="bg1"/>
                </a:solidFill>
                <a:latin typeface="Times New Roman" pitchFamily="18" charset="0"/>
                <a:cs typeface="Times New Roman" pitchFamily="18" charset="0"/>
              </a:rPr>
              <a:t> </a:t>
            </a:r>
            <a:r>
              <a:rPr lang="en-US" sz="4800" dirty="0" err="1">
                <a:solidFill>
                  <a:schemeClr val="bg1"/>
                </a:solidFill>
                <a:latin typeface="Times New Roman" pitchFamily="18" charset="0"/>
                <a:cs typeface="Times New Roman" pitchFamily="18" charset="0"/>
              </a:rPr>
              <a:t>làm</a:t>
            </a:r>
            <a:r>
              <a:rPr lang="en-US" sz="4800" dirty="0">
                <a:solidFill>
                  <a:schemeClr val="bg1"/>
                </a:solidFill>
                <a:latin typeface="Times New Roman" pitchFamily="18" charset="0"/>
                <a:cs typeface="Times New Roman" pitchFamily="18" charset="0"/>
              </a:rPr>
              <a:t> </a:t>
            </a:r>
            <a:r>
              <a:rPr lang="en-US" sz="4800" dirty="0" err="1">
                <a:solidFill>
                  <a:schemeClr val="bg1"/>
                </a:solidFill>
                <a:latin typeface="Times New Roman" pitchFamily="18" charset="0"/>
                <a:cs typeface="Times New Roman" pitchFamily="18" charset="0"/>
              </a:rPr>
              <a:t>bài</a:t>
            </a:r>
            <a:r>
              <a:rPr lang="en-US" sz="4800" dirty="0">
                <a:solidFill>
                  <a:schemeClr val="bg1"/>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1"/>
            <a:ext cx="18287999" cy="10286999"/>
          </a:xfrm>
          <a:prstGeom prst="rect">
            <a:avLst/>
          </a:prstGeom>
        </p:spPr>
      </p:pic>
      <p:sp>
        <p:nvSpPr>
          <p:cNvPr id="3" name="Rectangle 2"/>
          <p:cNvSpPr/>
          <p:nvPr/>
        </p:nvSpPr>
        <p:spPr>
          <a:xfrm>
            <a:off x="381000" y="228600"/>
            <a:ext cx="17373600" cy="2862322"/>
          </a:xfrm>
          <a:prstGeom prst="rect">
            <a:avLst/>
          </a:prstGeom>
        </p:spPr>
        <p:txBody>
          <a:bodyPr wrap="square">
            <a:spAutoFit/>
          </a:bodyPr>
          <a:lstStyle/>
          <a:p>
            <a:pPr algn="just"/>
            <a:r>
              <a:rPr lang="en-US" sz="6000" b="1" dirty="0" err="1">
                <a:solidFill>
                  <a:schemeClr val="bg1"/>
                </a:solidFill>
                <a:latin typeface="Times New Roman" pitchFamily="18" charset="0"/>
                <a:cs typeface="Times New Roman" pitchFamily="18" charset="0"/>
              </a:rPr>
              <a:t>Gợi</a:t>
            </a:r>
            <a:r>
              <a:rPr lang="en-US" sz="6000" b="1" dirty="0">
                <a:solidFill>
                  <a:schemeClr val="bg1"/>
                </a:solidFill>
                <a:latin typeface="Times New Roman" pitchFamily="18" charset="0"/>
                <a:cs typeface="Times New Roman" pitchFamily="18" charset="0"/>
              </a:rPr>
              <a:t> ý </a:t>
            </a:r>
            <a:r>
              <a:rPr lang="en-US" sz="6000" b="1" dirty="0" err="1">
                <a:solidFill>
                  <a:schemeClr val="bg1"/>
                </a:solidFill>
                <a:latin typeface="Times New Roman" pitchFamily="18" charset="0"/>
                <a:cs typeface="Times New Roman" pitchFamily="18" charset="0"/>
              </a:rPr>
              <a:t>đề</a:t>
            </a:r>
            <a:r>
              <a:rPr lang="en-US" sz="6000" b="1" dirty="0">
                <a:solidFill>
                  <a:schemeClr val="bg1"/>
                </a:solidFill>
                <a:latin typeface="Times New Roman" pitchFamily="18" charset="0"/>
                <a:cs typeface="Times New Roman" pitchFamily="18" charset="0"/>
              </a:rPr>
              <a:t> </a:t>
            </a:r>
            <a:r>
              <a:rPr lang="en-US" sz="6000" b="1" dirty="0" err="1">
                <a:solidFill>
                  <a:schemeClr val="bg1"/>
                </a:solidFill>
                <a:latin typeface="Times New Roman" pitchFamily="18" charset="0"/>
                <a:cs typeface="Times New Roman" pitchFamily="18" charset="0"/>
              </a:rPr>
              <a:t>bài</a:t>
            </a:r>
            <a:r>
              <a:rPr lang="en-US" sz="6000" b="1" dirty="0">
                <a:solidFill>
                  <a:schemeClr val="bg1"/>
                </a:solidFill>
                <a:latin typeface="Times New Roman" pitchFamily="18" charset="0"/>
                <a:cs typeface="Times New Roman" pitchFamily="18" charset="0"/>
              </a:rPr>
              <a:t>:</a:t>
            </a:r>
          </a:p>
          <a:p>
            <a:pPr algn="just"/>
            <a:r>
              <a:rPr lang="en-US" sz="6000" b="1"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Hãy</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hóa</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thân</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thành</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nhân</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vật</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cháu</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trong</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bài</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thơ</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Bếp</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lửa</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để</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kể</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về</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những</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kỉ</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niệm</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tuổi</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thơ</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bên</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bà</a:t>
            </a:r>
            <a:r>
              <a:rPr lang="en-US" sz="6000" dirty="0">
                <a:solidFill>
                  <a:schemeClr val="bg1"/>
                </a:solidFill>
                <a:latin typeface="Times New Roman" pitchFamily="18" charset="0"/>
                <a:cs typeface="Times New Roman" pitchFamily="18" charset="0"/>
              </a:rPr>
              <a:t>.</a:t>
            </a:r>
          </a:p>
        </p:txBody>
      </p:sp>
      <p:sp>
        <p:nvSpPr>
          <p:cNvPr id="4" name="TextBox 3"/>
          <p:cNvSpPr txBox="1"/>
          <p:nvPr/>
        </p:nvSpPr>
        <p:spPr>
          <a:xfrm>
            <a:off x="457200" y="3619500"/>
            <a:ext cx="8721234" cy="4708981"/>
          </a:xfrm>
          <a:prstGeom prst="rect">
            <a:avLst/>
          </a:prstGeom>
          <a:noFill/>
        </p:spPr>
        <p:txBody>
          <a:bodyPr wrap="none" rtlCol="0">
            <a:spAutoFit/>
          </a:bodyPr>
          <a:lstStyle/>
          <a:p>
            <a:r>
              <a:rPr lang="en-US" sz="6000" b="1" dirty="0" err="1">
                <a:solidFill>
                  <a:schemeClr val="bg1"/>
                </a:solidFill>
                <a:latin typeface="Times New Roman" pitchFamily="18" charset="0"/>
                <a:cs typeface="Times New Roman" pitchFamily="18" charset="0"/>
              </a:rPr>
              <a:t>Trình</a:t>
            </a:r>
            <a:r>
              <a:rPr lang="en-US" sz="6000" b="1" dirty="0">
                <a:solidFill>
                  <a:schemeClr val="bg1"/>
                </a:solidFill>
                <a:latin typeface="Times New Roman" pitchFamily="18" charset="0"/>
                <a:cs typeface="Times New Roman" pitchFamily="18" charset="0"/>
              </a:rPr>
              <a:t> </a:t>
            </a:r>
            <a:r>
              <a:rPr lang="en-US" sz="6000" b="1" dirty="0" err="1">
                <a:solidFill>
                  <a:schemeClr val="bg1"/>
                </a:solidFill>
                <a:latin typeface="Times New Roman" pitchFamily="18" charset="0"/>
                <a:cs typeface="Times New Roman" pitchFamily="18" charset="0"/>
              </a:rPr>
              <a:t>tự</a:t>
            </a:r>
            <a:r>
              <a:rPr lang="en-US" sz="6000" b="1" dirty="0">
                <a:solidFill>
                  <a:schemeClr val="bg1"/>
                </a:solidFill>
                <a:latin typeface="Times New Roman" pitchFamily="18" charset="0"/>
                <a:cs typeface="Times New Roman" pitchFamily="18" charset="0"/>
              </a:rPr>
              <a:t> </a:t>
            </a:r>
            <a:r>
              <a:rPr lang="en-US" sz="6000" b="1" dirty="0" err="1">
                <a:solidFill>
                  <a:schemeClr val="bg1"/>
                </a:solidFill>
                <a:latin typeface="Times New Roman" pitchFamily="18" charset="0"/>
                <a:cs typeface="Times New Roman" pitchFamily="18" charset="0"/>
              </a:rPr>
              <a:t>các</a:t>
            </a:r>
            <a:r>
              <a:rPr lang="en-US" sz="6000" b="1" dirty="0">
                <a:solidFill>
                  <a:schemeClr val="bg1"/>
                </a:solidFill>
                <a:latin typeface="Times New Roman" pitchFamily="18" charset="0"/>
                <a:cs typeface="Times New Roman" pitchFamily="18" charset="0"/>
              </a:rPr>
              <a:t> </a:t>
            </a:r>
            <a:r>
              <a:rPr lang="en-US" sz="6000" b="1" dirty="0" err="1">
                <a:solidFill>
                  <a:schemeClr val="bg1"/>
                </a:solidFill>
                <a:latin typeface="Times New Roman" pitchFamily="18" charset="0"/>
                <a:cs typeface="Times New Roman" pitchFamily="18" charset="0"/>
              </a:rPr>
              <a:t>bước</a:t>
            </a:r>
            <a:r>
              <a:rPr lang="en-US" sz="6000" b="1" dirty="0">
                <a:solidFill>
                  <a:schemeClr val="bg1"/>
                </a:solidFill>
                <a:latin typeface="Times New Roman" pitchFamily="18" charset="0"/>
                <a:cs typeface="Times New Roman" pitchFamily="18" charset="0"/>
              </a:rPr>
              <a:t> </a:t>
            </a:r>
            <a:r>
              <a:rPr lang="en-US" sz="6000" b="1" dirty="0" err="1">
                <a:solidFill>
                  <a:schemeClr val="bg1"/>
                </a:solidFill>
                <a:latin typeface="Times New Roman" pitchFamily="18" charset="0"/>
                <a:cs typeface="Times New Roman" pitchFamily="18" charset="0"/>
              </a:rPr>
              <a:t>làm</a:t>
            </a:r>
            <a:r>
              <a:rPr lang="en-US" sz="6000" b="1" dirty="0">
                <a:solidFill>
                  <a:schemeClr val="bg1"/>
                </a:solidFill>
                <a:latin typeface="Times New Roman" pitchFamily="18" charset="0"/>
                <a:cs typeface="Times New Roman" pitchFamily="18" charset="0"/>
              </a:rPr>
              <a:t> </a:t>
            </a:r>
            <a:r>
              <a:rPr lang="en-US" sz="6000" b="1" dirty="0" err="1">
                <a:solidFill>
                  <a:schemeClr val="bg1"/>
                </a:solidFill>
                <a:latin typeface="Times New Roman" pitchFamily="18" charset="0"/>
                <a:cs typeface="Times New Roman" pitchFamily="18" charset="0"/>
              </a:rPr>
              <a:t>bài</a:t>
            </a:r>
            <a:endParaRPr lang="en-US" sz="6000" b="1" dirty="0">
              <a:solidFill>
                <a:schemeClr val="bg1"/>
              </a:solidFill>
              <a:latin typeface="Times New Roman" pitchFamily="18" charset="0"/>
              <a:cs typeface="Times New Roman" pitchFamily="18" charset="0"/>
            </a:endParaRPr>
          </a:p>
          <a:p>
            <a:pPr marL="342900" indent="-342900">
              <a:buAutoNum type="arabicPeriod"/>
            </a:pPr>
            <a:r>
              <a:rPr lang="en-US" sz="6000" dirty="0" err="1">
                <a:solidFill>
                  <a:schemeClr val="bg1"/>
                </a:solidFill>
                <a:latin typeface="Times New Roman" pitchFamily="18" charset="0"/>
                <a:cs typeface="Times New Roman" pitchFamily="18" charset="0"/>
              </a:rPr>
              <a:t>Tìm</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hiểu</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đề</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và</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tìm</a:t>
            </a:r>
            <a:r>
              <a:rPr lang="en-US" sz="6000" dirty="0">
                <a:solidFill>
                  <a:schemeClr val="bg1"/>
                </a:solidFill>
                <a:latin typeface="Times New Roman" pitchFamily="18" charset="0"/>
                <a:cs typeface="Times New Roman" pitchFamily="18" charset="0"/>
              </a:rPr>
              <a:t> ý</a:t>
            </a:r>
          </a:p>
          <a:p>
            <a:pPr marL="342900" indent="-342900">
              <a:buAutoNum type="arabicPeriod"/>
            </a:pPr>
            <a:r>
              <a:rPr lang="en-US" sz="6000" dirty="0" err="1">
                <a:solidFill>
                  <a:schemeClr val="bg1"/>
                </a:solidFill>
                <a:latin typeface="Times New Roman" pitchFamily="18" charset="0"/>
                <a:cs typeface="Times New Roman" pitchFamily="18" charset="0"/>
              </a:rPr>
              <a:t>Lập</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dàn</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bài</a:t>
            </a:r>
            <a:endParaRPr lang="en-US" sz="6000" dirty="0">
              <a:solidFill>
                <a:schemeClr val="bg1"/>
              </a:solidFill>
              <a:latin typeface="Times New Roman" pitchFamily="18" charset="0"/>
              <a:cs typeface="Times New Roman" pitchFamily="18" charset="0"/>
            </a:endParaRPr>
          </a:p>
          <a:p>
            <a:pPr marL="342900" indent="-342900">
              <a:buAutoNum type="arabicPeriod"/>
            </a:pPr>
            <a:r>
              <a:rPr lang="en-US" sz="6000" dirty="0" err="1">
                <a:solidFill>
                  <a:schemeClr val="bg1"/>
                </a:solidFill>
                <a:latin typeface="Times New Roman" pitchFamily="18" charset="0"/>
                <a:cs typeface="Times New Roman" pitchFamily="18" charset="0"/>
              </a:rPr>
              <a:t>Viết</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bài</a:t>
            </a:r>
            <a:endParaRPr lang="en-US" sz="6000" dirty="0">
              <a:solidFill>
                <a:schemeClr val="bg1"/>
              </a:solidFill>
              <a:latin typeface="Times New Roman" pitchFamily="18" charset="0"/>
              <a:cs typeface="Times New Roman" pitchFamily="18" charset="0"/>
            </a:endParaRPr>
          </a:p>
          <a:p>
            <a:pPr marL="342900" indent="-342900">
              <a:buAutoNum type="arabicPeriod"/>
            </a:pPr>
            <a:r>
              <a:rPr lang="en-US" sz="6000" dirty="0" err="1">
                <a:solidFill>
                  <a:schemeClr val="bg1"/>
                </a:solidFill>
                <a:latin typeface="Times New Roman" pitchFamily="18" charset="0"/>
                <a:cs typeface="Times New Roman" pitchFamily="18" charset="0"/>
              </a:rPr>
              <a:t>Đọc</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lại</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và</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sửa</a:t>
            </a:r>
            <a:r>
              <a:rPr lang="en-US" sz="6000" dirty="0">
                <a:solidFill>
                  <a:schemeClr val="bg1"/>
                </a:solidFill>
                <a:latin typeface="Times New Roman" pitchFamily="18" charset="0"/>
                <a:cs typeface="Times New Roman" pitchFamily="18" charset="0"/>
              </a:rPr>
              <a:t> </a:t>
            </a:r>
            <a:r>
              <a:rPr lang="en-US" sz="6000" dirty="0" err="1">
                <a:solidFill>
                  <a:schemeClr val="bg1"/>
                </a:solidFill>
                <a:latin typeface="Times New Roman" pitchFamily="18" charset="0"/>
                <a:cs typeface="Times New Roman" pitchFamily="18" charset="0"/>
              </a:rPr>
              <a:t>chữa</a:t>
            </a:r>
            <a:endParaRPr lang="en-US" sz="6000" dirty="0">
              <a:solidFill>
                <a:schemeClr val="bg1"/>
              </a:solidFill>
              <a:latin typeface="Times New Roman" pitchFamily="18" charset="0"/>
              <a:cs typeface="Times New Roman" pitchFamily="18" charset="0"/>
            </a:endParaRPr>
          </a:p>
        </p:txBody>
      </p:sp>
      <p:sp>
        <p:nvSpPr>
          <p:cNvPr id="5" name="Cloud Callout 4"/>
          <p:cNvSpPr/>
          <p:nvPr/>
        </p:nvSpPr>
        <p:spPr>
          <a:xfrm>
            <a:off x="10744200" y="4533900"/>
            <a:ext cx="6019800" cy="4419600"/>
          </a:xfrm>
          <a:prstGeom prst="cloud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en-US" sz="4400" dirty="0">
                <a:solidFill>
                  <a:schemeClr val="accent5">
                    <a:lumMod val="20000"/>
                    <a:lumOff val="80000"/>
                  </a:schemeClr>
                </a:solidFill>
                <a:latin typeface="Times New Roman" pitchFamily="18" charset="0"/>
                <a:cs typeface="Times New Roman" pitchFamily="18" charset="0"/>
              </a:rPr>
              <a:t>Theo </a:t>
            </a:r>
            <a:r>
              <a:rPr lang="en-US" sz="4400" dirty="0" err="1">
                <a:solidFill>
                  <a:schemeClr val="accent5">
                    <a:lumMod val="20000"/>
                    <a:lumOff val="80000"/>
                  </a:schemeClr>
                </a:solidFill>
                <a:latin typeface="Times New Roman" pitchFamily="18" charset="0"/>
                <a:cs typeface="Times New Roman" pitchFamily="18" charset="0"/>
              </a:rPr>
              <a:t>em</a:t>
            </a:r>
            <a:r>
              <a:rPr lang="en-US" sz="4400" dirty="0">
                <a:solidFill>
                  <a:schemeClr val="accent5">
                    <a:lumMod val="20000"/>
                    <a:lumOff val="80000"/>
                  </a:schemeClr>
                </a:solidFill>
                <a:latin typeface="Times New Roman" pitchFamily="18" charset="0"/>
                <a:cs typeface="Times New Roman" pitchFamily="18" charset="0"/>
              </a:rPr>
              <a:t>, </a:t>
            </a:r>
            <a:r>
              <a:rPr lang="en-US" sz="4400" dirty="0" err="1">
                <a:solidFill>
                  <a:schemeClr val="accent5">
                    <a:lumMod val="20000"/>
                    <a:lumOff val="80000"/>
                  </a:schemeClr>
                </a:solidFill>
                <a:latin typeface="Times New Roman" pitchFamily="18" charset="0"/>
                <a:cs typeface="Times New Roman" pitchFamily="18" charset="0"/>
              </a:rPr>
              <a:t>trong</a:t>
            </a:r>
            <a:r>
              <a:rPr lang="en-US" sz="4400" dirty="0">
                <a:solidFill>
                  <a:schemeClr val="accent5">
                    <a:lumMod val="20000"/>
                    <a:lumOff val="80000"/>
                  </a:schemeClr>
                </a:solidFill>
                <a:latin typeface="Times New Roman" pitchFamily="18" charset="0"/>
                <a:cs typeface="Times New Roman" pitchFamily="18" charset="0"/>
              </a:rPr>
              <a:t> </a:t>
            </a:r>
            <a:r>
              <a:rPr lang="en-US" sz="4400" dirty="0" err="1">
                <a:solidFill>
                  <a:schemeClr val="accent5">
                    <a:lumMod val="20000"/>
                    <a:lumOff val="80000"/>
                  </a:schemeClr>
                </a:solidFill>
                <a:latin typeface="Times New Roman" pitchFamily="18" charset="0"/>
                <a:cs typeface="Times New Roman" pitchFamily="18" charset="0"/>
              </a:rPr>
              <a:t>các</a:t>
            </a:r>
            <a:r>
              <a:rPr lang="en-US" sz="4400" dirty="0">
                <a:solidFill>
                  <a:schemeClr val="accent5">
                    <a:lumMod val="20000"/>
                    <a:lumOff val="80000"/>
                  </a:schemeClr>
                </a:solidFill>
                <a:latin typeface="Times New Roman" pitchFamily="18" charset="0"/>
                <a:cs typeface="Times New Roman" pitchFamily="18" charset="0"/>
              </a:rPr>
              <a:t> </a:t>
            </a:r>
            <a:r>
              <a:rPr lang="en-US" sz="4400" dirty="0" err="1">
                <a:solidFill>
                  <a:schemeClr val="accent5">
                    <a:lumMod val="20000"/>
                    <a:lumOff val="80000"/>
                  </a:schemeClr>
                </a:solidFill>
                <a:latin typeface="Times New Roman" pitchFamily="18" charset="0"/>
                <a:cs typeface="Times New Roman" pitchFamily="18" charset="0"/>
              </a:rPr>
              <a:t>bước</a:t>
            </a:r>
            <a:r>
              <a:rPr lang="en-US" sz="4400" dirty="0">
                <a:solidFill>
                  <a:schemeClr val="accent5">
                    <a:lumMod val="20000"/>
                    <a:lumOff val="80000"/>
                  </a:schemeClr>
                </a:solidFill>
                <a:latin typeface="Times New Roman" pitchFamily="18" charset="0"/>
                <a:cs typeface="Times New Roman" pitchFamily="18" charset="0"/>
              </a:rPr>
              <a:t> </a:t>
            </a:r>
            <a:r>
              <a:rPr lang="en-US" sz="4400" dirty="0" err="1">
                <a:solidFill>
                  <a:schemeClr val="accent5">
                    <a:lumMod val="20000"/>
                    <a:lumOff val="80000"/>
                  </a:schemeClr>
                </a:solidFill>
                <a:latin typeface="Times New Roman" pitchFamily="18" charset="0"/>
                <a:cs typeface="Times New Roman" pitchFamily="18" charset="0"/>
              </a:rPr>
              <a:t>làm</a:t>
            </a:r>
            <a:r>
              <a:rPr lang="en-US" sz="4400" dirty="0">
                <a:solidFill>
                  <a:schemeClr val="accent5">
                    <a:lumMod val="20000"/>
                    <a:lumOff val="80000"/>
                  </a:schemeClr>
                </a:solidFill>
                <a:latin typeface="Times New Roman" pitchFamily="18" charset="0"/>
                <a:cs typeface="Times New Roman" pitchFamily="18" charset="0"/>
              </a:rPr>
              <a:t> </a:t>
            </a:r>
            <a:r>
              <a:rPr lang="en-US" sz="4400" dirty="0" err="1">
                <a:solidFill>
                  <a:schemeClr val="accent5">
                    <a:lumMod val="20000"/>
                    <a:lumOff val="80000"/>
                  </a:schemeClr>
                </a:solidFill>
                <a:latin typeface="Times New Roman" pitchFamily="18" charset="0"/>
                <a:cs typeface="Times New Roman" pitchFamily="18" charset="0"/>
              </a:rPr>
              <a:t>bài</a:t>
            </a:r>
            <a:r>
              <a:rPr lang="en-US" sz="4400" dirty="0">
                <a:solidFill>
                  <a:schemeClr val="accent5">
                    <a:lumMod val="20000"/>
                    <a:lumOff val="80000"/>
                  </a:schemeClr>
                </a:solidFill>
                <a:latin typeface="Times New Roman" pitchFamily="18" charset="0"/>
                <a:cs typeface="Times New Roman" pitchFamily="18" charset="0"/>
              </a:rPr>
              <a:t>, </a:t>
            </a:r>
            <a:r>
              <a:rPr lang="en-US" sz="4400" dirty="0" err="1">
                <a:solidFill>
                  <a:schemeClr val="accent5">
                    <a:lumMod val="20000"/>
                    <a:lumOff val="80000"/>
                  </a:schemeClr>
                </a:solidFill>
                <a:latin typeface="Times New Roman" pitchFamily="18" charset="0"/>
                <a:cs typeface="Times New Roman" pitchFamily="18" charset="0"/>
              </a:rPr>
              <a:t>mỗi</a:t>
            </a:r>
            <a:r>
              <a:rPr lang="en-US" sz="4400" dirty="0">
                <a:solidFill>
                  <a:schemeClr val="accent5">
                    <a:lumMod val="20000"/>
                    <a:lumOff val="80000"/>
                  </a:schemeClr>
                </a:solidFill>
                <a:latin typeface="Times New Roman" pitchFamily="18" charset="0"/>
                <a:cs typeface="Times New Roman" pitchFamily="18" charset="0"/>
              </a:rPr>
              <a:t> </a:t>
            </a:r>
            <a:r>
              <a:rPr lang="en-US" sz="4400" dirty="0" err="1">
                <a:solidFill>
                  <a:schemeClr val="accent5">
                    <a:lumMod val="20000"/>
                    <a:lumOff val="80000"/>
                  </a:schemeClr>
                </a:solidFill>
                <a:latin typeface="Times New Roman" pitchFamily="18" charset="0"/>
                <a:cs typeface="Times New Roman" pitchFamily="18" charset="0"/>
              </a:rPr>
              <a:t>bước</a:t>
            </a:r>
            <a:r>
              <a:rPr lang="en-US" sz="4400" dirty="0">
                <a:solidFill>
                  <a:schemeClr val="accent5">
                    <a:lumMod val="20000"/>
                    <a:lumOff val="80000"/>
                  </a:schemeClr>
                </a:solidFill>
                <a:latin typeface="Times New Roman" pitchFamily="18" charset="0"/>
                <a:cs typeface="Times New Roman" pitchFamily="18" charset="0"/>
              </a:rPr>
              <a:t> </a:t>
            </a:r>
            <a:r>
              <a:rPr lang="en-US" sz="4400" dirty="0" err="1">
                <a:solidFill>
                  <a:schemeClr val="accent5">
                    <a:lumMod val="20000"/>
                    <a:lumOff val="80000"/>
                  </a:schemeClr>
                </a:solidFill>
                <a:latin typeface="Times New Roman" pitchFamily="18" charset="0"/>
                <a:cs typeface="Times New Roman" pitchFamily="18" charset="0"/>
              </a:rPr>
              <a:t>cần</a:t>
            </a:r>
            <a:r>
              <a:rPr lang="en-US" sz="4400" dirty="0">
                <a:solidFill>
                  <a:schemeClr val="accent5">
                    <a:lumMod val="20000"/>
                    <a:lumOff val="80000"/>
                  </a:schemeClr>
                </a:solidFill>
                <a:latin typeface="Times New Roman" pitchFamily="18" charset="0"/>
                <a:cs typeface="Times New Roman" pitchFamily="18" charset="0"/>
              </a:rPr>
              <a:t> </a:t>
            </a:r>
            <a:r>
              <a:rPr lang="en-US" sz="4400" dirty="0" err="1">
                <a:solidFill>
                  <a:schemeClr val="accent5">
                    <a:lumMod val="20000"/>
                    <a:lumOff val="80000"/>
                  </a:schemeClr>
                </a:solidFill>
                <a:latin typeface="Times New Roman" pitchFamily="18" charset="0"/>
                <a:cs typeface="Times New Roman" pitchFamily="18" charset="0"/>
              </a:rPr>
              <a:t>đạt</a:t>
            </a:r>
            <a:r>
              <a:rPr lang="en-US" sz="4400" dirty="0">
                <a:solidFill>
                  <a:schemeClr val="accent5">
                    <a:lumMod val="20000"/>
                    <a:lumOff val="80000"/>
                  </a:schemeClr>
                </a:solidFill>
                <a:latin typeface="Times New Roman" pitchFamily="18" charset="0"/>
                <a:cs typeface="Times New Roman" pitchFamily="18" charset="0"/>
              </a:rPr>
              <a:t> </a:t>
            </a:r>
            <a:r>
              <a:rPr lang="en-US" sz="4400" dirty="0" err="1">
                <a:solidFill>
                  <a:schemeClr val="accent5">
                    <a:lumMod val="20000"/>
                    <a:lumOff val="80000"/>
                  </a:schemeClr>
                </a:solidFill>
                <a:latin typeface="Times New Roman" pitchFamily="18" charset="0"/>
                <a:cs typeface="Times New Roman" pitchFamily="18" charset="0"/>
              </a:rPr>
              <a:t>nội</a:t>
            </a:r>
            <a:r>
              <a:rPr lang="en-US" sz="4400" dirty="0">
                <a:solidFill>
                  <a:schemeClr val="accent5">
                    <a:lumMod val="20000"/>
                    <a:lumOff val="80000"/>
                  </a:schemeClr>
                </a:solidFill>
                <a:latin typeface="Times New Roman" pitchFamily="18" charset="0"/>
                <a:cs typeface="Times New Roman" pitchFamily="18" charset="0"/>
              </a:rPr>
              <a:t> dung </a:t>
            </a:r>
            <a:r>
              <a:rPr lang="en-US" sz="4400" dirty="0" err="1">
                <a:solidFill>
                  <a:schemeClr val="accent5">
                    <a:lumMod val="20000"/>
                    <a:lumOff val="80000"/>
                  </a:schemeClr>
                </a:solidFill>
                <a:latin typeface="Times New Roman" pitchFamily="18" charset="0"/>
                <a:cs typeface="Times New Roman" pitchFamily="18" charset="0"/>
              </a:rPr>
              <a:t>nào</a:t>
            </a:r>
            <a:r>
              <a:rPr lang="en-US" sz="4400" dirty="0">
                <a:solidFill>
                  <a:schemeClr val="accent5">
                    <a:lumMod val="20000"/>
                    <a:lumOff val="80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7999" cy="10286999"/>
          </a:xfrm>
          <a:prstGeom prst="rect">
            <a:avLst/>
          </a:prstGeom>
          <a:blipFill>
            <a:blip r:embed="rId2" cstate="print"/>
            <a:stretch>
              <a:fillRect/>
            </a:stretch>
          </a:blipFill>
        </p:spPr>
        <p:txBody>
          <a:bodyPr wrap="square" lIns="0" tIns="0" rIns="0" bIns="0" rtlCol="0"/>
          <a:lstStyle/>
          <a:p>
            <a:endParaRPr/>
          </a:p>
        </p:txBody>
      </p:sp>
      <p:sp>
        <p:nvSpPr>
          <p:cNvPr id="3" name="Rectangle 2"/>
          <p:cNvSpPr/>
          <p:nvPr/>
        </p:nvSpPr>
        <p:spPr>
          <a:xfrm>
            <a:off x="7772400" y="0"/>
            <a:ext cx="7536037" cy="1015663"/>
          </a:xfrm>
          <a:prstGeom prst="rect">
            <a:avLst/>
          </a:prstGeom>
        </p:spPr>
        <p:txBody>
          <a:bodyPr wrap="none">
            <a:spAutoFit/>
          </a:bodyPr>
          <a:lstStyle/>
          <a:p>
            <a:pPr marL="342900" indent="-342900">
              <a:buAutoNum type="arabicPeriod"/>
            </a:pPr>
            <a:r>
              <a:rPr lang="en-US" sz="6000" b="1" dirty="0" err="1">
                <a:solidFill>
                  <a:schemeClr val="accent3">
                    <a:lumMod val="50000"/>
                  </a:schemeClr>
                </a:solidFill>
                <a:latin typeface="Times New Roman" pitchFamily="18" charset="0"/>
                <a:cs typeface="Times New Roman" pitchFamily="18" charset="0"/>
              </a:rPr>
              <a:t>Tìm</a:t>
            </a:r>
            <a:r>
              <a:rPr lang="en-US" sz="6000" b="1" dirty="0">
                <a:solidFill>
                  <a:schemeClr val="accent3">
                    <a:lumMod val="50000"/>
                  </a:schemeClr>
                </a:solidFill>
                <a:latin typeface="Times New Roman" pitchFamily="18" charset="0"/>
                <a:cs typeface="Times New Roman" pitchFamily="18" charset="0"/>
              </a:rPr>
              <a:t> </a:t>
            </a:r>
            <a:r>
              <a:rPr lang="en-US" sz="6000" b="1" dirty="0" err="1">
                <a:solidFill>
                  <a:schemeClr val="accent3">
                    <a:lumMod val="50000"/>
                  </a:schemeClr>
                </a:solidFill>
                <a:latin typeface="Times New Roman" pitchFamily="18" charset="0"/>
                <a:cs typeface="Times New Roman" pitchFamily="18" charset="0"/>
              </a:rPr>
              <a:t>hiểu</a:t>
            </a:r>
            <a:r>
              <a:rPr lang="en-US" sz="6000" b="1" dirty="0">
                <a:solidFill>
                  <a:schemeClr val="accent3">
                    <a:lumMod val="50000"/>
                  </a:schemeClr>
                </a:solidFill>
                <a:latin typeface="Times New Roman" pitchFamily="18" charset="0"/>
                <a:cs typeface="Times New Roman" pitchFamily="18" charset="0"/>
              </a:rPr>
              <a:t> </a:t>
            </a:r>
            <a:r>
              <a:rPr lang="en-US" sz="6000" b="1" dirty="0" err="1">
                <a:solidFill>
                  <a:schemeClr val="accent3">
                    <a:lumMod val="50000"/>
                  </a:schemeClr>
                </a:solidFill>
                <a:latin typeface="Times New Roman" pitchFamily="18" charset="0"/>
                <a:cs typeface="Times New Roman" pitchFamily="18" charset="0"/>
              </a:rPr>
              <a:t>đề</a:t>
            </a:r>
            <a:r>
              <a:rPr lang="en-US" sz="6000" b="1" dirty="0">
                <a:solidFill>
                  <a:schemeClr val="accent3">
                    <a:lumMod val="50000"/>
                  </a:schemeClr>
                </a:solidFill>
                <a:latin typeface="Times New Roman" pitchFamily="18" charset="0"/>
                <a:cs typeface="Times New Roman" pitchFamily="18" charset="0"/>
              </a:rPr>
              <a:t> </a:t>
            </a:r>
            <a:r>
              <a:rPr lang="en-US" sz="6000" b="1" dirty="0" err="1">
                <a:solidFill>
                  <a:schemeClr val="accent3">
                    <a:lumMod val="50000"/>
                  </a:schemeClr>
                </a:solidFill>
                <a:latin typeface="Times New Roman" pitchFamily="18" charset="0"/>
                <a:cs typeface="Times New Roman" pitchFamily="18" charset="0"/>
              </a:rPr>
              <a:t>và</a:t>
            </a:r>
            <a:r>
              <a:rPr lang="en-US" sz="6000" b="1" dirty="0">
                <a:solidFill>
                  <a:schemeClr val="accent3">
                    <a:lumMod val="50000"/>
                  </a:schemeClr>
                </a:solidFill>
                <a:latin typeface="Times New Roman" pitchFamily="18" charset="0"/>
                <a:cs typeface="Times New Roman" pitchFamily="18" charset="0"/>
              </a:rPr>
              <a:t> </a:t>
            </a:r>
            <a:r>
              <a:rPr lang="en-US" sz="6000" b="1" dirty="0" err="1">
                <a:solidFill>
                  <a:schemeClr val="accent3">
                    <a:lumMod val="50000"/>
                  </a:schemeClr>
                </a:solidFill>
                <a:latin typeface="Times New Roman" pitchFamily="18" charset="0"/>
                <a:cs typeface="Times New Roman" pitchFamily="18" charset="0"/>
              </a:rPr>
              <a:t>tìm</a:t>
            </a:r>
            <a:r>
              <a:rPr lang="en-US" sz="6000" b="1" dirty="0">
                <a:solidFill>
                  <a:schemeClr val="accent3">
                    <a:lumMod val="50000"/>
                  </a:schemeClr>
                </a:solidFill>
                <a:latin typeface="Times New Roman" pitchFamily="18" charset="0"/>
                <a:cs typeface="Times New Roman" pitchFamily="18" charset="0"/>
              </a:rPr>
              <a:t> ý</a:t>
            </a:r>
          </a:p>
        </p:txBody>
      </p:sp>
      <p:sp>
        <p:nvSpPr>
          <p:cNvPr id="4" name="Rectangle 3"/>
          <p:cNvSpPr/>
          <p:nvPr/>
        </p:nvSpPr>
        <p:spPr>
          <a:xfrm>
            <a:off x="8305800" y="1257300"/>
            <a:ext cx="4461799" cy="923330"/>
          </a:xfrm>
          <a:prstGeom prst="rect">
            <a:avLst/>
          </a:prstGeom>
        </p:spPr>
        <p:txBody>
          <a:bodyPr wrap="none">
            <a:spAutoFit/>
          </a:bodyPr>
          <a:lstStyle/>
          <a:p>
            <a:pPr marL="342900" indent="-342900"/>
            <a:r>
              <a:rPr lang="en-US" sz="5400" b="1" dirty="0">
                <a:solidFill>
                  <a:schemeClr val="accent3">
                    <a:lumMod val="75000"/>
                  </a:schemeClr>
                </a:solidFill>
                <a:latin typeface="Times New Roman" pitchFamily="18" charset="0"/>
                <a:cs typeface="Times New Roman" pitchFamily="18" charset="0"/>
              </a:rPr>
              <a:t>a) </a:t>
            </a:r>
            <a:r>
              <a:rPr lang="en-US" sz="5400" b="1" dirty="0" err="1">
                <a:solidFill>
                  <a:schemeClr val="accent3">
                    <a:lumMod val="75000"/>
                  </a:schemeClr>
                </a:solidFill>
                <a:latin typeface="Times New Roman" pitchFamily="18" charset="0"/>
                <a:cs typeface="Times New Roman" pitchFamily="18" charset="0"/>
              </a:rPr>
              <a:t>Tìm</a:t>
            </a:r>
            <a:r>
              <a:rPr lang="en-US" sz="5400" b="1" dirty="0">
                <a:solidFill>
                  <a:schemeClr val="accent3">
                    <a:lumMod val="75000"/>
                  </a:schemeClr>
                </a:solidFill>
                <a:latin typeface="Times New Roman" pitchFamily="18" charset="0"/>
                <a:cs typeface="Times New Roman" pitchFamily="18" charset="0"/>
              </a:rPr>
              <a:t> </a:t>
            </a:r>
            <a:r>
              <a:rPr lang="en-US" sz="5400" b="1" dirty="0" err="1">
                <a:solidFill>
                  <a:schemeClr val="accent3">
                    <a:lumMod val="75000"/>
                  </a:schemeClr>
                </a:solidFill>
                <a:latin typeface="Times New Roman" pitchFamily="18" charset="0"/>
                <a:cs typeface="Times New Roman" pitchFamily="18" charset="0"/>
              </a:rPr>
              <a:t>hiểu</a:t>
            </a:r>
            <a:r>
              <a:rPr lang="en-US" sz="5400" b="1" dirty="0">
                <a:solidFill>
                  <a:schemeClr val="accent3">
                    <a:lumMod val="75000"/>
                  </a:schemeClr>
                </a:solidFill>
                <a:latin typeface="Times New Roman" pitchFamily="18" charset="0"/>
                <a:cs typeface="Times New Roman" pitchFamily="18" charset="0"/>
              </a:rPr>
              <a:t> </a:t>
            </a:r>
            <a:r>
              <a:rPr lang="en-US" sz="5400" b="1" dirty="0" err="1">
                <a:solidFill>
                  <a:schemeClr val="accent3">
                    <a:lumMod val="75000"/>
                  </a:schemeClr>
                </a:solidFill>
                <a:latin typeface="Times New Roman" pitchFamily="18" charset="0"/>
                <a:cs typeface="Times New Roman" pitchFamily="18" charset="0"/>
              </a:rPr>
              <a:t>đề</a:t>
            </a:r>
            <a:endParaRPr lang="en-US" sz="5400" b="1" dirty="0">
              <a:solidFill>
                <a:schemeClr val="accent3">
                  <a:lumMod val="75000"/>
                </a:schemeClr>
              </a:solidFill>
              <a:latin typeface="Times New Roman" pitchFamily="18" charset="0"/>
              <a:cs typeface="Times New Roman" pitchFamily="18" charset="0"/>
            </a:endParaRPr>
          </a:p>
        </p:txBody>
      </p:sp>
      <p:sp>
        <p:nvSpPr>
          <p:cNvPr id="5" name="TextBox 4"/>
          <p:cNvSpPr txBox="1"/>
          <p:nvPr/>
        </p:nvSpPr>
        <p:spPr>
          <a:xfrm>
            <a:off x="6934200" y="2247900"/>
            <a:ext cx="10896600" cy="6740307"/>
          </a:xfrm>
          <a:prstGeom prst="rect">
            <a:avLst/>
          </a:prstGeom>
          <a:noFill/>
        </p:spPr>
        <p:txBody>
          <a:bodyPr wrap="square" rtlCol="0">
            <a:spAutoFit/>
          </a:bodyPr>
          <a:lstStyle/>
          <a:p>
            <a:pPr algn="just">
              <a:buFontTx/>
              <a:buChar char="-"/>
            </a:pPr>
            <a:r>
              <a:rPr lang="en-US" sz="5400" dirty="0" err="1">
                <a:solidFill>
                  <a:schemeClr val="bg2">
                    <a:lumMod val="10000"/>
                  </a:schemeClr>
                </a:solidFill>
                <a:latin typeface="Times New Roman" pitchFamily="18" charset="0"/>
                <a:cs typeface="Times New Roman" pitchFamily="18" charset="0"/>
              </a:rPr>
              <a:t>Hình</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thức</a:t>
            </a:r>
            <a:r>
              <a:rPr lang="en-US" sz="5400" dirty="0">
                <a:solidFill>
                  <a:schemeClr val="bg2">
                    <a:lumMod val="10000"/>
                  </a:schemeClr>
                </a:solidFill>
                <a:latin typeface="Times New Roman" pitchFamily="18" charset="0"/>
                <a:cs typeface="Times New Roman" pitchFamily="18" charset="0"/>
              </a:rPr>
              <a:t> : </a:t>
            </a:r>
            <a:r>
              <a:rPr lang="en-US" sz="5400" dirty="0" err="1">
                <a:solidFill>
                  <a:schemeClr val="bg2">
                    <a:lumMod val="10000"/>
                  </a:schemeClr>
                </a:solidFill>
                <a:latin typeface="Times New Roman" pitchFamily="18" charset="0"/>
                <a:cs typeface="Times New Roman" pitchFamily="18" charset="0"/>
              </a:rPr>
              <a:t>Tự</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sự</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có</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kết</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hợp</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miêu</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tả</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nghị</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luận</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đối</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thoại</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độc</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thoại</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và</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độc</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thoại</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nội</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tâm</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tránh</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diễn</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xuôi</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bài</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thơ</a:t>
            </a:r>
            <a:r>
              <a:rPr lang="en-US" sz="5400" dirty="0">
                <a:solidFill>
                  <a:schemeClr val="bg2">
                    <a:lumMod val="10000"/>
                  </a:schemeClr>
                </a:solidFill>
                <a:latin typeface="Times New Roman" pitchFamily="18" charset="0"/>
                <a:cs typeface="Times New Roman" pitchFamily="18" charset="0"/>
              </a:rPr>
              <a:t>.</a:t>
            </a:r>
          </a:p>
          <a:p>
            <a:pPr algn="just">
              <a:buFontTx/>
              <a:buChar char="-"/>
            </a:pPr>
            <a:r>
              <a:rPr lang="en-US" sz="5400" dirty="0" err="1">
                <a:solidFill>
                  <a:schemeClr val="bg2">
                    <a:lumMod val="10000"/>
                  </a:schemeClr>
                </a:solidFill>
                <a:latin typeface="Times New Roman" pitchFamily="18" charset="0"/>
                <a:cs typeface="Times New Roman" pitchFamily="18" charset="0"/>
              </a:rPr>
              <a:t>Nội</a:t>
            </a:r>
            <a:r>
              <a:rPr lang="en-US" sz="5400" dirty="0">
                <a:solidFill>
                  <a:schemeClr val="bg2">
                    <a:lumMod val="10000"/>
                  </a:schemeClr>
                </a:solidFill>
                <a:latin typeface="Times New Roman" pitchFamily="18" charset="0"/>
                <a:cs typeface="Times New Roman" pitchFamily="18" charset="0"/>
              </a:rPr>
              <a:t> dung : </a:t>
            </a:r>
            <a:r>
              <a:rPr lang="en-US" sz="5400" dirty="0" err="1">
                <a:solidFill>
                  <a:schemeClr val="bg2">
                    <a:lumMod val="10000"/>
                  </a:schemeClr>
                </a:solidFill>
                <a:latin typeface="Times New Roman" pitchFamily="18" charset="0"/>
                <a:cs typeface="Times New Roman" pitchFamily="18" charset="0"/>
              </a:rPr>
              <a:t>Kể</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về</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những</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kỉ</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niệm</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tuổi</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thơ</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bên</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bà</a:t>
            </a:r>
            <a:r>
              <a:rPr lang="en-US" sz="5400" dirty="0">
                <a:solidFill>
                  <a:schemeClr val="bg2">
                    <a:lumMod val="10000"/>
                  </a:schemeClr>
                </a:solidFill>
                <a:latin typeface="Times New Roman" pitchFamily="18" charset="0"/>
                <a:cs typeface="Times New Roman" pitchFamily="18" charset="0"/>
              </a:rPr>
              <a:t>.</a:t>
            </a:r>
          </a:p>
          <a:p>
            <a:pPr algn="just">
              <a:buFontTx/>
              <a:buChar char="-"/>
            </a:pPr>
            <a:r>
              <a:rPr lang="en-US" sz="5400" dirty="0" err="1">
                <a:solidFill>
                  <a:schemeClr val="bg2">
                    <a:lumMod val="10000"/>
                  </a:schemeClr>
                </a:solidFill>
                <a:latin typeface="Times New Roman" pitchFamily="18" charset="0"/>
                <a:cs typeface="Times New Roman" pitchFamily="18" charset="0"/>
              </a:rPr>
              <a:t>Phạm</a:t>
            </a:r>
            <a:r>
              <a:rPr lang="en-US" sz="5400" dirty="0">
                <a:solidFill>
                  <a:schemeClr val="bg2">
                    <a:lumMod val="10000"/>
                  </a:schemeClr>
                </a:solidFill>
                <a:latin typeface="Times New Roman" pitchFamily="18" charset="0"/>
                <a:cs typeface="Times New Roman" pitchFamily="18" charset="0"/>
              </a:rPr>
              <a:t> vi </a:t>
            </a:r>
            <a:r>
              <a:rPr lang="en-US" sz="5400" dirty="0" err="1">
                <a:solidFill>
                  <a:schemeClr val="bg2">
                    <a:lumMod val="10000"/>
                  </a:schemeClr>
                </a:solidFill>
                <a:latin typeface="Times New Roman" pitchFamily="18" charset="0"/>
                <a:cs typeface="Times New Roman" pitchFamily="18" charset="0"/>
              </a:rPr>
              <a:t>giới</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hạn</a:t>
            </a:r>
            <a:r>
              <a:rPr lang="en-US" sz="5400" dirty="0">
                <a:solidFill>
                  <a:schemeClr val="bg2">
                    <a:lumMod val="10000"/>
                  </a:schemeClr>
                </a:solidFill>
                <a:latin typeface="Times New Roman" pitchFamily="18" charset="0"/>
                <a:cs typeface="Times New Roman" pitchFamily="18" charset="0"/>
              </a:rPr>
              <a:t> : </a:t>
            </a:r>
            <a:r>
              <a:rPr lang="en-US" sz="5400" dirty="0" err="1">
                <a:solidFill>
                  <a:schemeClr val="bg2">
                    <a:lumMod val="10000"/>
                  </a:schemeClr>
                </a:solidFill>
                <a:latin typeface="Times New Roman" pitchFamily="18" charset="0"/>
                <a:cs typeface="Times New Roman" pitchFamily="18" charset="0"/>
              </a:rPr>
              <a:t>Hóa</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thân</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thành</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nhân</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vật</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cháu</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trong</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bài</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thơ</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ngôi</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kể</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từ</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ngữ</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xưng</a:t>
            </a:r>
            <a:r>
              <a:rPr lang="en-US" sz="5400" dirty="0">
                <a:solidFill>
                  <a:schemeClr val="bg2">
                    <a:lumMod val="10000"/>
                  </a:schemeClr>
                </a:solidFill>
                <a:latin typeface="Times New Roman" pitchFamily="18" charset="0"/>
                <a:cs typeface="Times New Roman" pitchFamily="18" charset="0"/>
              </a:rPr>
              <a:t> </a:t>
            </a:r>
            <a:r>
              <a:rPr lang="en-US" sz="5400" dirty="0" err="1">
                <a:solidFill>
                  <a:schemeClr val="bg2">
                    <a:lumMod val="10000"/>
                  </a:schemeClr>
                </a:solidFill>
                <a:latin typeface="Times New Roman" pitchFamily="18" charset="0"/>
                <a:cs typeface="Times New Roman" pitchFamily="18" charset="0"/>
              </a:rPr>
              <a:t>hô</a:t>
            </a:r>
            <a:r>
              <a:rPr lang="en-US" sz="5400" dirty="0">
                <a:solidFill>
                  <a:schemeClr val="bg2">
                    <a:lumMod val="10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7999" cy="10286999"/>
          </a:xfrm>
          <a:prstGeom prst="rect">
            <a:avLst/>
          </a:prstGeom>
          <a:blipFill>
            <a:blip r:embed="rId2" cstate="print"/>
            <a:stretch>
              <a:fillRect/>
            </a:stretch>
          </a:blipFill>
        </p:spPr>
        <p:txBody>
          <a:bodyPr wrap="square" lIns="0" tIns="0" rIns="0" bIns="0" rtlCol="0"/>
          <a:lstStyle/>
          <a:p>
            <a:endParaRPr/>
          </a:p>
        </p:txBody>
      </p:sp>
      <p:sp>
        <p:nvSpPr>
          <p:cNvPr id="3" name="Rectangle 2"/>
          <p:cNvSpPr/>
          <p:nvPr/>
        </p:nvSpPr>
        <p:spPr>
          <a:xfrm>
            <a:off x="609600" y="266700"/>
            <a:ext cx="11430000" cy="1015663"/>
          </a:xfrm>
          <a:prstGeom prst="rect">
            <a:avLst/>
          </a:prstGeom>
        </p:spPr>
        <p:txBody>
          <a:bodyPr wrap="square">
            <a:spAutoFit/>
          </a:bodyPr>
          <a:lstStyle/>
          <a:p>
            <a:pPr marL="342900" indent="-342900"/>
            <a:r>
              <a:rPr lang="en-US" sz="6000" b="1" dirty="0">
                <a:solidFill>
                  <a:schemeClr val="bg2">
                    <a:lumMod val="10000"/>
                  </a:schemeClr>
                </a:solidFill>
                <a:latin typeface="Times New Roman" pitchFamily="18" charset="0"/>
                <a:cs typeface="Times New Roman" pitchFamily="18" charset="0"/>
              </a:rPr>
              <a:t>b) </a:t>
            </a:r>
            <a:r>
              <a:rPr lang="en-US" sz="6000" b="1" dirty="0" err="1">
                <a:solidFill>
                  <a:schemeClr val="bg2">
                    <a:lumMod val="10000"/>
                  </a:schemeClr>
                </a:solidFill>
                <a:latin typeface="Times New Roman" pitchFamily="18" charset="0"/>
                <a:cs typeface="Times New Roman" pitchFamily="18" charset="0"/>
              </a:rPr>
              <a:t>Tìm</a:t>
            </a:r>
            <a:r>
              <a:rPr lang="en-US" sz="6000" b="1" dirty="0">
                <a:solidFill>
                  <a:schemeClr val="bg2">
                    <a:lumMod val="10000"/>
                  </a:schemeClr>
                </a:solidFill>
                <a:latin typeface="Times New Roman" pitchFamily="18" charset="0"/>
                <a:cs typeface="Times New Roman" pitchFamily="18" charset="0"/>
              </a:rPr>
              <a:t> ý : </a:t>
            </a:r>
            <a:r>
              <a:rPr lang="en-US" sz="6000" dirty="0" err="1">
                <a:solidFill>
                  <a:schemeClr val="bg2">
                    <a:lumMod val="10000"/>
                  </a:schemeClr>
                </a:solidFill>
                <a:latin typeface="Times New Roman" pitchFamily="18" charset="0"/>
                <a:cs typeface="Times New Roman" pitchFamily="18" charset="0"/>
              </a:rPr>
              <a:t>Đặt</a:t>
            </a:r>
            <a:r>
              <a:rPr lang="en-US" sz="6000" dirty="0">
                <a:solidFill>
                  <a:schemeClr val="bg2">
                    <a:lumMod val="10000"/>
                  </a:schemeClr>
                </a:solidFill>
                <a:latin typeface="Times New Roman" pitchFamily="18" charset="0"/>
                <a:cs typeface="Times New Roman" pitchFamily="18" charset="0"/>
              </a:rPr>
              <a:t> </a:t>
            </a:r>
            <a:r>
              <a:rPr lang="en-US" sz="6000" dirty="0" err="1">
                <a:solidFill>
                  <a:schemeClr val="bg2">
                    <a:lumMod val="10000"/>
                  </a:schemeClr>
                </a:solidFill>
                <a:latin typeface="Times New Roman" pitchFamily="18" charset="0"/>
                <a:cs typeface="Times New Roman" pitchFamily="18" charset="0"/>
              </a:rPr>
              <a:t>các</a:t>
            </a:r>
            <a:r>
              <a:rPr lang="en-US" sz="6000" dirty="0">
                <a:solidFill>
                  <a:schemeClr val="bg2">
                    <a:lumMod val="10000"/>
                  </a:schemeClr>
                </a:solidFill>
                <a:latin typeface="Times New Roman" pitchFamily="18" charset="0"/>
                <a:cs typeface="Times New Roman" pitchFamily="18" charset="0"/>
              </a:rPr>
              <a:t> </a:t>
            </a:r>
            <a:r>
              <a:rPr lang="en-US" sz="6000" dirty="0" err="1">
                <a:solidFill>
                  <a:schemeClr val="bg2">
                    <a:lumMod val="10000"/>
                  </a:schemeClr>
                </a:solidFill>
                <a:latin typeface="Times New Roman" pitchFamily="18" charset="0"/>
                <a:cs typeface="Times New Roman" pitchFamily="18" charset="0"/>
              </a:rPr>
              <a:t>câu</a:t>
            </a:r>
            <a:r>
              <a:rPr lang="en-US" sz="6000" dirty="0">
                <a:solidFill>
                  <a:schemeClr val="bg2">
                    <a:lumMod val="10000"/>
                  </a:schemeClr>
                </a:solidFill>
                <a:latin typeface="Times New Roman" pitchFamily="18" charset="0"/>
                <a:cs typeface="Times New Roman" pitchFamily="18" charset="0"/>
              </a:rPr>
              <a:t> </a:t>
            </a:r>
            <a:r>
              <a:rPr lang="en-US" sz="6000" dirty="0" err="1">
                <a:solidFill>
                  <a:schemeClr val="bg2">
                    <a:lumMod val="10000"/>
                  </a:schemeClr>
                </a:solidFill>
                <a:latin typeface="Times New Roman" pitchFamily="18" charset="0"/>
                <a:cs typeface="Times New Roman" pitchFamily="18" charset="0"/>
              </a:rPr>
              <a:t>hỏi</a:t>
            </a:r>
            <a:r>
              <a:rPr lang="en-US" sz="6000" dirty="0">
                <a:solidFill>
                  <a:schemeClr val="bg2">
                    <a:lumMod val="10000"/>
                  </a:schemeClr>
                </a:solidFill>
                <a:latin typeface="Times New Roman" pitchFamily="18" charset="0"/>
                <a:cs typeface="Times New Roman" pitchFamily="18" charset="0"/>
              </a:rPr>
              <a:t> </a:t>
            </a:r>
          </a:p>
        </p:txBody>
      </p:sp>
      <p:sp>
        <p:nvSpPr>
          <p:cNvPr id="4" name="TextBox 3"/>
          <p:cNvSpPr txBox="1"/>
          <p:nvPr/>
        </p:nvSpPr>
        <p:spPr>
          <a:xfrm>
            <a:off x="5181600" y="1328083"/>
            <a:ext cx="12268200" cy="8894743"/>
          </a:xfrm>
          <a:prstGeom prst="rect">
            <a:avLst/>
          </a:prstGeom>
          <a:noFill/>
        </p:spPr>
        <p:txBody>
          <a:bodyPr wrap="square" rtlCol="0">
            <a:spAutoFit/>
          </a:bodyPr>
          <a:lstStyle/>
          <a:p>
            <a:pPr algn="just">
              <a:buFontTx/>
              <a:buChar char="-"/>
            </a:pP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Chọn</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ngôi</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kể</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nào</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cho</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phù</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hợp</a:t>
            </a:r>
            <a:r>
              <a:rPr lang="en-US" sz="4400" dirty="0">
                <a:solidFill>
                  <a:schemeClr val="bg2">
                    <a:lumMod val="10000"/>
                  </a:schemeClr>
                </a:solidFill>
                <a:latin typeface="Times New Roman" pitchFamily="18" charset="0"/>
                <a:cs typeface="Times New Roman" pitchFamily="18" charset="0"/>
              </a:rPr>
              <a:t> ?</a:t>
            </a:r>
          </a:p>
          <a:p>
            <a:pPr algn="just">
              <a:buFontTx/>
              <a:buChar char="-"/>
            </a:pPr>
            <a:r>
              <a:rPr lang="en-US" sz="4400" dirty="0" err="1">
                <a:solidFill>
                  <a:schemeClr val="bg2">
                    <a:lumMod val="10000"/>
                  </a:schemeClr>
                </a:solidFill>
                <a:latin typeface="Times New Roman" pitchFamily="18" charset="0"/>
                <a:cs typeface="Times New Roman" pitchFamily="18" charset="0"/>
              </a:rPr>
              <a:t>Thời</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điểm</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kể</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lại</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các</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kỉ</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niệm</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tuổi</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thơ</a:t>
            </a:r>
            <a:r>
              <a:rPr lang="en-US" sz="4400" dirty="0">
                <a:solidFill>
                  <a:schemeClr val="bg2">
                    <a:lumMod val="10000"/>
                  </a:schemeClr>
                </a:solidFill>
                <a:latin typeface="Times New Roman" pitchFamily="18" charset="0"/>
                <a:cs typeface="Times New Roman" pitchFamily="18" charset="0"/>
              </a:rPr>
              <a:t> ?</a:t>
            </a:r>
          </a:p>
          <a:p>
            <a:pPr algn="just">
              <a:buFontTx/>
              <a:buChar char="-"/>
            </a:pPr>
            <a:r>
              <a:rPr lang="en-US" sz="4400" dirty="0" err="1">
                <a:solidFill>
                  <a:schemeClr val="bg2">
                    <a:lumMod val="10000"/>
                  </a:schemeClr>
                </a:solidFill>
                <a:latin typeface="Times New Roman" pitchFamily="18" charset="0"/>
                <a:cs typeface="Times New Roman" pitchFamily="18" charset="0"/>
              </a:rPr>
              <a:t>Nhân</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vật</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cháu</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cần</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gợi</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lại</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những</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kỉ</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niệm</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nào</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với</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bà</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Ấn</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tượng</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sâu</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sắc</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nhất</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của</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cháu</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trong</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mỗi</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kỉ</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niệm</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là</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gì</a:t>
            </a:r>
            <a:r>
              <a:rPr lang="en-US" sz="4400" dirty="0">
                <a:solidFill>
                  <a:schemeClr val="bg2">
                    <a:lumMod val="10000"/>
                  </a:schemeClr>
                </a:solidFill>
                <a:latin typeface="Times New Roman" pitchFamily="18" charset="0"/>
                <a:cs typeface="Times New Roman" pitchFamily="18" charset="0"/>
              </a:rPr>
              <a:t>?</a:t>
            </a:r>
          </a:p>
          <a:p>
            <a:pPr algn="just">
              <a:buFontTx/>
              <a:buChar char="-"/>
            </a:pPr>
            <a:r>
              <a:rPr lang="en-US" sz="4400" dirty="0" err="1">
                <a:solidFill>
                  <a:schemeClr val="bg2">
                    <a:lumMod val="10000"/>
                  </a:schemeClr>
                </a:solidFill>
                <a:latin typeface="Times New Roman" pitchFamily="18" charset="0"/>
                <a:cs typeface="Times New Roman" pitchFamily="18" charset="0"/>
              </a:rPr>
              <a:t>Chọn</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kỉ</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niệm</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nào</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để</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bộc</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lộ</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được</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tình</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cảm</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cảm</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xúc</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của</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cháu</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đối</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với</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bà</a:t>
            </a:r>
            <a:r>
              <a:rPr lang="en-US" sz="4400" dirty="0">
                <a:solidFill>
                  <a:schemeClr val="bg2">
                    <a:lumMod val="10000"/>
                  </a:schemeClr>
                </a:solidFill>
                <a:latin typeface="Times New Roman" pitchFamily="18" charset="0"/>
                <a:cs typeface="Times New Roman" pitchFamily="18" charset="0"/>
              </a:rPr>
              <a:t>?</a:t>
            </a:r>
          </a:p>
          <a:p>
            <a:pPr algn="just">
              <a:buFontTx/>
              <a:buChar char="-"/>
            </a:pPr>
            <a:r>
              <a:rPr lang="en-US" sz="4400" dirty="0" err="1">
                <a:solidFill>
                  <a:schemeClr val="bg2">
                    <a:lumMod val="10000"/>
                  </a:schemeClr>
                </a:solidFill>
                <a:latin typeface="Times New Roman" pitchFamily="18" charset="0"/>
                <a:cs typeface="Times New Roman" pitchFamily="18" charset="0"/>
              </a:rPr>
              <a:t>Chọn</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tình</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huống</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nào</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để</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tưởng</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tượng</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làm</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cho</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bài</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viết</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thêm</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hấp</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dẫn</a:t>
            </a:r>
            <a:r>
              <a:rPr lang="en-US" sz="4400" dirty="0">
                <a:solidFill>
                  <a:schemeClr val="bg2">
                    <a:lumMod val="10000"/>
                  </a:schemeClr>
                </a:solidFill>
                <a:latin typeface="Times New Roman" pitchFamily="18" charset="0"/>
                <a:cs typeface="Times New Roman" pitchFamily="18" charset="0"/>
              </a:rPr>
              <a:t>?</a:t>
            </a:r>
          </a:p>
          <a:p>
            <a:pPr algn="just">
              <a:buFontTx/>
              <a:buChar char="-"/>
            </a:pPr>
            <a:r>
              <a:rPr lang="en-US" sz="4400" dirty="0" err="1">
                <a:solidFill>
                  <a:schemeClr val="bg2">
                    <a:lumMod val="10000"/>
                  </a:schemeClr>
                </a:solidFill>
                <a:latin typeface="Times New Roman" pitchFamily="18" charset="0"/>
                <a:cs typeface="Times New Roman" pitchFamily="18" charset="0"/>
              </a:rPr>
              <a:t>Đưa</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các</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yếu</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tố</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miêu</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tả</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đối</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thoại</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độc</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thoại</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nghị</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luận</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như</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thế</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nào</a:t>
            </a:r>
            <a:r>
              <a:rPr lang="en-US" sz="4400" dirty="0">
                <a:solidFill>
                  <a:schemeClr val="bg2">
                    <a:lumMod val="10000"/>
                  </a:schemeClr>
                </a:solidFill>
                <a:latin typeface="Times New Roman" pitchFamily="18" charset="0"/>
                <a:cs typeface="Times New Roman" pitchFamily="18" charset="0"/>
              </a:rPr>
              <a:t>?</a:t>
            </a:r>
          </a:p>
          <a:p>
            <a:pPr algn="just">
              <a:buFontTx/>
              <a:buChar char="-"/>
            </a:pPr>
            <a:r>
              <a:rPr lang="en-US" sz="4400" dirty="0" err="1">
                <a:solidFill>
                  <a:schemeClr val="bg2">
                    <a:lumMod val="10000"/>
                  </a:schemeClr>
                </a:solidFill>
                <a:latin typeface="Times New Roman" pitchFamily="18" charset="0"/>
                <a:cs typeface="Times New Roman" pitchFamily="18" charset="0"/>
              </a:rPr>
              <a:t>Trình</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tự</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kể</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câu</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chuyện</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có</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gì</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đặc</a:t>
            </a:r>
            <a:r>
              <a:rPr lang="en-US" sz="4400" dirty="0">
                <a:solidFill>
                  <a:schemeClr val="bg2">
                    <a:lumMod val="10000"/>
                  </a:schemeClr>
                </a:solidFill>
                <a:latin typeface="Times New Roman" pitchFamily="18" charset="0"/>
                <a:cs typeface="Times New Roman" pitchFamily="18" charset="0"/>
              </a:rPr>
              <a:t> </a:t>
            </a:r>
            <a:r>
              <a:rPr lang="en-US" sz="4400" dirty="0" err="1">
                <a:solidFill>
                  <a:schemeClr val="bg2">
                    <a:lumMod val="10000"/>
                  </a:schemeClr>
                </a:solidFill>
                <a:latin typeface="Times New Roman" pitchFamily="18" charset="0"/>
                <a:cs typeface="Times New Roman" pitchFamily="18" charset="0"/>
              </a:rPr>
              <a:t>biệt</a:t>
            </a:r>
            <a:r>
              <a:rPr lang="en-US" sz="4400" dirty="0">
                <a:solidFill>
                  <a:schemeClr val="bg2">
                    <a:lumMod val="10000"/>
                  </a:schemeClr>
                </a:solidFill>
                <a:latin typeface="Times New Roman" pitchFamily="18" charset="0"/>
                <a:cs typeface="Times New Roman" pitchFamily="18" charset="0"/>
              </a:rPr>
              <a:t>?</a:t>
            </a:r>
          </a:p>
          <a:p>
            <a:pPr algn="just">
              <a:buFontTx/>
              <a:buChar char="-"/>
            </a:pPr>
            <a:endParaRPr lang="en-US" sz="4400" dirty="0">
              <a:solidFill>
                <a:schemeClr val="bg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7999" cy="10286999"/>
          </a:xfrm>
          <a:prstGeom prst="rect">
            <a:avLst/>
          </a:prstGeom>
        </p:spPr>
      </p:pic>
      <p:sp>
        <p:nvSpPr>
          <p:cNvPr id="3" name="Rectangle 2"/>
          <p:cNvSpPr/>
          <p:nvPr/>
        </p:nvSpPr>
        <p:spPr>
          <a:xfrm>
            <a:off x="0" y="304800"/>
            <a:ext cx="18288000" cy="923330"/>
          </a:xfrm>
          <a:prstGeom prst="rect">
            <a:avLst/>
          </a:prstGeom>
        </p:spPr>
        <p:txBody>
          <a:bodyPr wrap="square">
            <a:spAutoFit/>
          </a:bodyPr>
          <a:lstStyle/>
          <a:p>
            <a:pPr marL="342900" indent="-342900" algn="just"/>
            <a:r>
              <a:rPr lang="en-US" sz="5400" b="1" dirty="0">
                <a:latin typeface="Times New Roman" pitchFamily="18" charset="0"/>
                <a:cs typeface="Times New Roman" pitchFamily="18" charset="0"/>
              </a:rPr>
              <a:t>2. </a:t>
            </a:r>
            <a:r>
              <a:rPr lang="en-US" sz="5400" b="1" dirty="0" err="1">
                <a:latin typeface="Times New Roman" pitchFamily="18" charset="0"/>
                <a:cs typeface="Times New Roman" pitchFamily="18" charset="0"/>
              </a:rPr>
              <a:t>Lập</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dàn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bài</a:t>
            </a:r>
            <a:r>
              <a:rPr lang="en-US" sz="5400" b="1" dirty="0">
                <a:latin typeface="Times New Roman" pitchFamily="18" charset="0"/>
                <a:cs typeface="Times New Roman" pitchFamily="18" charset="0"/>
              </a:rPr>
              <a:t> : </a:t>
            </a:r>
            <a:r>
              <a:rPr lang="en-US" sz="5400" b="1" dirty="0" err="1">
                <a:latin typeface="Times New Roman" pitchFamily="18" charset="0"/>
                <a:cs typeface="Times New Roman" pitchFamily="18" charset="0"/>
              </a:rPr>
              <a:t>Sắp</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xếp</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các</a:t>
            </a:r>
            <a:r>
              <a:rPr lang="en-US" sz="5400" b="1" dirty="0">
                <a:latin typeface="Times New Roman" pitchFamily="18" charset="0"/>
                <a:cs typeface="Times New Roman" pitchFamily="18" charset="0"/>
              </a:rPr>
              <a:t> ý </a:t>
            </a:r>
            <a:r>
              <a:rPr lang="en-US" sz="5400" b="1" dirty="0" err="1">
                <a:latin typeface="Times New Roman" pitchFamily="18" charset="0"/>
                <a:cs typeface="Times New Roman" pitchFamily="18" charset="0"/>
              </a:rPr>
              <a:t>vừa</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tìm</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được</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vào</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dàn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bài</a:t>
            </a:r>
            <a:endParaRPr lang="en-US" sz="5400" b="1" dirty="0">
              <a:latin typeface="Times New Roman" pitchFamily="18" charset="0"/>
              <a:cs typeface="Times New Roman" pitchFamily="18" charset="0"/>
            </a:endParaRPr>
          </a:p>
        </p:txBody>
      </p:sp>
      <p:sp>
        <p:nvSpPr>
          <p:cNvPr id="5" name="TextBox 4"/>
          <p:cNvSpPr txBox="1"/>
          <p:nvPr/>
        </p:nvSpPr>
        <p:spPr>
          <a:xfrm>
            <a:off x="762000" y="1257300"/>
            <a:ext cx="12978763" cy="830997"/>
          </a:xfrm>
          <a:prstGeom prst="rect">
            <a:avLst/>
          </a:prstGeom>
          <a:noFill/>
        </p:spPr>
        <p:txBody>
          <a:bodyPr wrap="square" rtlCol="0">
            <a:spAutoFit/>
          </a:bodyPr>
          <a:lstStyle/>
          <a:p>
            <a:r>
              <a:rPr lang="en-US" sz="4800" dirty="0">
                <a:latin typeface="Times New Roman" pitchFamily="18" charset="0"/>
                <a:cs typeface="Times New Roman" pitchFamily="18" charset="0"/>
              </a:rPr>
              <a:t>a) MB : </a:t>
            </a:r>
            <a:r>
              <a:rPr lang="en-US" sz="4800" dirty="0" err="1">
                <a:latin typeface="Times New Roman" pitchFamily="18" charset="0"/>
                <a:cs typeface="Times New Roman" pitchFamily="18" charset="0"/>
              </a:rPr>
              <a:t>Giới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thiệu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hoàn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cảnh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gợi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nhớ</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kỉ</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niệm</a:t>
            </a:r>
            <a:r>
              <a:rPr lang="en-US" sz="4800" dirty="0">
                <a:latin typeface="Times New Roman" pitchFamily="18" charset="0"/>
                <a:cs typeface="Times New Roman" pitchFamily="18" charset="0"/>
              </a:rPr>
              <a:t>. </a:t>
            </a:r>
          </a:p>
        </p:txBody>
      </p:sp>
      <p:sp>
        <p:nvSpPr>
          <p:cNvPr id="6" name="TextBox 5"/>
          <p:cNvSpPr txBox="1"/>
          <p:nvPr/>
        </p:nvSpPr>
        <p:spPr>
          <a:xfrm>
            <a:off x="685800" y="2430840"/>
            <a:ext cx="17602200" cy="1569660"/>
          </a:xfrm>
          <a:prstGeom prst="rect">
            <a:avLst/>
          </a:prstGeom>
          <a:noFill/>
        </p:spPr>
        <p:txBody>
          <a:bodyPr wrap="square" rtlCol="0">
            <a:spAutoFit/>
          </a:bodyPr>
          <a:lstStyle/>
          <a:p>
            <a:r>
              <a:rPr lang="en-US" sz="4800" dirty="0">
                <a:latin typeface="Times New Roman" pitchFamily="18" charset="0"/>
                <a:cs typeface="Times New Roman" pitchFamily="18" charset="0"/>
              </a:rPr>
              <a:t>b) TB : </a:t>
            </a:r>
            <a:r>
              <a:rPr lang="en-US" sz="4800" dirty="0" err="1">
                <a:latin typeface="Times New Roman" pitchFamily="18" charset="0"/>
                <a:cs typeface="Times New Roman" pitchFamily="18" charset="0"/>
              </a:rPr>
              <a:t>Kể</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các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kỉ</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niệm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tuổi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thơ</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bên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bà</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theo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một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trình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tự</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hợp</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lí</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Trong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mỗi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kỉ</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niệm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cần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lưu</a:t>
            </a:r>
            <a:r>
              <a:rPr lang="en-US" sz="4800" dirty="0">
                <a:latin typeface="Times New Roman" pitchFamily="18" charset="0"/>
                <a:cs typeface="Times New Roman" pitchFamily="18" charset="0"/>
              </a:rPr>
              <a:t> ý ý </a:t>
            </a:r>
            <a:r>
              <a:rPr lang="en-US" sz="4800" dirty="0" err="1">
                <a:latin typeface="Times New Roman" pitchFamily="18" charset="0"/>
                <a:cs typeface="Times New Roman" pitchFamily="18" charset="0"/>
              </a:rPr>
              <a:t>nghĩa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của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hình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ảnh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bếp</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lửa</a:t>
            </a:r>
            <a:r>
              <a:rPr lang="en-US" sz="4800"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7999" cy="10286999"/>
          </a:xfrm>
          <a:prstGeom prst="rect">
            <a:avLst/>
          </a:prstGeom>
        </p:spPr>
      </p:pic>
      <p:sp>
        <p:nvSpPr>
          <p:cNvPr id="3" name="Rectangle 2"/>
          <p:cNvSpPr/>
          <p:nvPr/>
        </p:nvSpPr>
        <p:spPr>
          <a:xfrm>
            <a:off x="0" y="1"/>
            <a:ext cx="18288000" cy="8217634"/>
          </a:xfrm>
          <a:prstGeom prst="rect">
            <a:avLst/>
          </a:prstGeom>
        </p:spPr>
        <p:txBody>
          <a:bodyPr wrap="square">
            <a:spAutoFit/>
          </a:bodyPr>
          <a:lstStyle/>
          <a:p>
            <a:pPr algn="just"/>
            <a:r>
              <a:rPr lang="en-US" sz="4400" dirty="0">
                <a:latin typeface="Times New Roman" pitchFamily="18" charset="0"/>
                <a:cs typeface="Times New Roman" pitchFamily="18" charset="0"/>
              </a:rPr>
              <a:t>b) TB :</a:t>
            </a:r>
          </a:p>
          <a:p>
            <a:pPr algn="just">
              <a:buFontTx/>
              <a:buChar char="-"/>
            </a:pPr>
            <a:r>
              <a:rPr lang="en-US" sz="4400" dirty="0" err="1">
                <a:latin typeface="Times New Roman" pitchFamily="18" charset="0"/>
                <a:cs typeface="Times New Roman" pitchFamily="18" charset="0"/>
              </a:rPr>
              <a:t>Kỉ</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niệm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năm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cháu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được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bốn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tuổi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đầy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xúc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động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với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cảnh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đất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nước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gia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đình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chìm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trong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đói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nghèo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chạy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từng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bữa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ăn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cháu</a:t>
            </a:r>
            <a:r>
              <a:rPr lang="en-US" sz="4400" dirty="0">
                <a:latin typeface="Times New Roman" pitchFamily="18" charset="0"/>
                <a:cs typeface="Times New Roman" pitchFamily="18" charset="0"/>
              </a:rPr>
              <a:t>.</a:t>
            </a:r>
          </a:p>
          <a:p>
            <a:pPr algn="just">
              <a:buFontTx/>
              <a:buChar char="-"/>
            </a:pPr>
            <a:r>
              <a:rPr lang="en-US" sz="4400" dirty="0" err="1">
                <a:latin typeface="Times New Roman" pitchFamily="18" charset="0"/>
                <a:cs typeface="Times New Roman" pitchFamily="18" charset="0"/>
              </a:rPr>
              <a:t>Kỉ</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niệm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ngọt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ngào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những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năm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tháng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sống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bên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khi</a:t>
            </a:r>
            <a:r>
              <a:rPr lang="en-US" sz="4400" dirty="0">
                <a:latin typeface="Times New Roman" pitchFamily="18" charset="0"/>
                <a:cs typeface="Times New Roman" pitchFamily="18" charset="0"/>
              </a:rPr>
              <a:t> cha </a:t>
            </a:r>
            <a:r>
              <a:rPr lang="en-US" sz="4400" dirty="0" err="1">
                <a:latin typeface="Times New Roman" pitchFamily="18" charset="0"/>
                <a:cs typeface="Times New Roman" pitchFamily="18" charset="0"/>
              </a:rPr>
              <a:t>mẹ</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công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tác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xa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Hình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ảnh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tảo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tần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sớm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hôm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thay</a:t>
            </a:r>
            <a:r>
              <a:rPr lang="en-US" sz="4400" dirty="0">
                <a:latin typeface="Times New Roman" pitchFamily="18" charset="0"/>
                <a:cs typeface="Times New Roman" pitchFamily="18" charset="0"/>
              </a:rPr>
              <a:t> cha, </a:t>
            </a:r>
            <a:r>
              <a:rPr lang="en-US" sz="4400" dirty="0" err="1">
                <a:latin typeface="Times New Roman" pitchFamily="18" charset="0"/>
                <a:cs typeface="Times New Roman" pitchFamily="18" charset="0"/>
              </a:rPr>
              <a:t>thay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mẹ</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chăm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sóc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dạy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dỗ</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cháu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vật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cháu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đứa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bé</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ngoan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ngoãn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biết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quan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tâm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chia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sẻ</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công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việc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với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bà</a:t>
            </a:r>
            <a:r>
              <a:rPr lang="en-US" sz="4400" dirty="0">
                <a:latin typeface="Times New Roman" pitchFamily="18" charset="0"/>
                <a:cs typeface="Times New Roman" pitchFamily="18" charset="0"/>
              </a:rPr>
              <a:t>.</a:t>
            </a:r>
          </a:p>
          <a:p>
            <a:pPr algn="just">
              <a:buFontTx/>
              <a:buChar char="-"/>
            </a:pPr>
            <a:r>
              <a:rPr lang="en-US" sz="4400" dirty="0" err="1">
                <a:latin typeface="Times New Roman" pitchFamily="18" charset="0"/>
                <a:cs typeface="Times New Roman" pitchFamily="18" charset="0"/>
              </a:rPr>
              <a:t>Kỉ</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niệm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những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năm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tháng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chiến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tranh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vất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vả</a:t>
            </a:r>
            <a:r>
              <a:rPr lang="en-US" sz="4400" dirty="0">
                <a:latin typeface="Times New Roman" pitchFamily="18" charset="0"/>
                <a:cs typeface="Times New Roman" pitchFamily="18" charset="0"/>
              </a:rPr>
              <a:t>, hi </a:t>
            </a:r>
            <a:r>
              <a:rPr lang="en-US" sz="4400" dirty="0" err="1">
                <a:latin typeface="Times New Roman" pitchFamily="18" charset="0"/>
                <a:cs typeface="Times New Roman" pitchFamily="18" charset="0"/>
              </a:rPr>
              <a:t>sinh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dạy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cháu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bài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học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về</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đức</a:t>
            </a:r>
            <a:r>
              <a:rPr lang="en-US" sz="4400" dirty="0">
                <a:latin typeface="Times New Roman" pitchFamily="18" charset="0"/>
                <a:cs typeface="Times New Roman" pitchFamily="18" charset="0"/>
              </a:rPr>
              <a:t> hi </a:t>
            </a:r>
            <a:r>
              <a:rPr lang="en-US" sz="4400" dirty="0" err="1">
                <a:latin typeface="Times New Roman" pitchFamily="18" charset="0"/>
                <a:cs typeface="Times New Roman" pitchFamily="18" charset="0"/>
              </a:rPr>
              <a:t>sinh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lòng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yêu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nước</a:t>
            </a:r>
            <a:r>
              <a:rPr lang="en-US" sz="4400" dirty="0">
                <a:latin typeface="Times New Roman" pitchFamily="18" charset="0"/>
                <a:cs typeface="Times New Roman" pitchFamily="18" charset="0"/>
              </a:rPr>
              <a:t>.</a:t>
            </a:r>
          </a:p>
          <a:p>
            <a:pPr algn="just">
              <a:buFontTx/>
              <a:buChar char="-"/>
            </a:pPr>
            <a:r>
              <a:rPr lang="en-US" sz="4400" dirty="0">
                <a:latin typeface="Times New Roman" pitchFamily="18" charset="0"/>
                <a:cs typeface="Times New Roman" pitchFamily="18" charset="0"/>
              </a:rPr>
              <a:t>-&gt; </a:t>
            </a:r>
            <a:r>
              <a:rPr lang="en-US" sz="4400" dirty="0" err="1">
                <a:latin typeface="Times New Roman" pitchFamily="18" charset="0"/>
                <a:cs typeface="Times New Roman" pitchFamily="18" charset="0"/>
              </a:rPr>
              <a:t>Bộc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lộ</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những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suy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ngẫm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về</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bà</a:t>
            </a:r>
            <a:r>
              <a:rPr lang="en-US" sz="4400" dirty="0">
                <a:latin typeface="Times New Roman" pitchFamily="18" charset="0"/>
                <a:cs typeface="Times New Roman" pitchFamily="18" charset="0"/>
              </a:rPr>
              <a:t> – </a:t>
            </a:r>
            <a:r>
              <a:rPr lang="en-US" sz="4400" dirty="0" err="1">
                <a:latin typeface="Times New Roman" pitchFamily="18" charset="0"/>
                <a:cs typeface="Times New Roman" pitchFamily="18" charset="0"/>
              </a:rPr>
              <a:t>bếp</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lửa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của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tình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cảm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thiêng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liêng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thái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độ</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trọng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lòng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hiếu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thảo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của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cháu</a:t>
            </a:r>
            <a:r>
              <a:rPr lang="en-US" sz="4400" dirty="0">
                <a:latin typeface="Times New Roman" pitchFamily="18" charset="0"/>
                <a:cs typeface="Times New Roman" pitchFamily="18" charset="0"/>
              </a:rPr>
              <a:t>.</a:t>
            </a:r>
          </a:p>
          <a:p>
            <a:pPr algn="just">
              <a:buFontTx/>
              <a:buChar char="-"/>
            </a:pP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Cuộc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sống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đủ</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đầy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của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cháu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trong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thời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điểm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hiện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tại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nhưng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trong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lòng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không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nguôi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nỗi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nhớ</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bà</a:t>
            </a:r>
            <a:r>
              <a:rPr lang="en-US" sz="4400" dirty="0">
                <a:latin typeface="Times New Roman" pitchFamily="18" charset="0"/>
                <a:cs typeface="Times New Roman" pitchFamily="18" charset="0"/>
              </a:rPr>
              <a:t>.</a:t>
            </a:r>
          </a:p>
        </p:txBody>
      </p:sp>
      <p:sp>
        <p:nvSpPr>
          <p:cNvPr id="4" name="TextBox 3"/>
          <p:cNvSpPr txBox="1"/>
          <p:nvPr/>
        </p:nvSpPr>
        <p:spPr>
          <a:xfrm>
            <a:off x="0" y="8115300"/>
            <a:ext cx="18288000" cy="830997"/>
          </a:xfrm>
          <a:prstGeom prst="rect">
            <a:avLst/>
          </a:prstGeom>
          <a:noFill/>
        </p:spPr>
        <p:txBody>
          <a:bodyPr wrap="square" rtlCol="0">
            <a:spAutoFit/>
          </a:bodyPr>
          <a:lstStyle/>
          <a:p>
            <a:pPr algn="just"/>
            <a:r>
              <a:rPr lang="en-US" sz="4800" dirty="0">
                <a:latin typeface="Times New Roman" pitchFamily="18" charset="0"/>
                <a:cs typeface="Times New Roman" pitchFamily="18" charset="0"/>
              </a:rPr>
              <a:t>c) </a:t>
            </a:r>
            <a:r>
              <a:rPr lang="en-US" sz="4800" dirty="0" err="1">
                <a:latin typeface="Times New Roman" pitchFamily="18" charset="0"/>
                <a:cs typeface="Times New Roman" pitchFamily="18" charset="0"/>
              </a:rPr>
              <a:t>Kết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bài</a:t>
            </a:r>
            <a:r>
              <a:rPr lang="en-US" sz="4800" dirty="0">
                <a:latin typeface="Times New Roman" pitchFamily="18" charset="0"/>
                <a:cs typeface="Times New Roman" pitchFamily="18" charset="0"/>
              </a:rPr>
              <a:t> : </a:t>
            </a:r>
            <a:r>
              <a:rPr lang="en-US" sz="4800" dirty="0" err="1">
                <a:latin typeface="Times New Roman" pitchFamily="18" charset="0"/>
                <a:cs typeface="Times New Roman" pitchFamily="18" charset="0"/>
              </a:rPr>
              <a:t>Thái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độ</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trân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trọng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gia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đình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những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kỉ</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niệm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tuổi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thơ</a:t>
            </a:r>
            <a:r>
              <a:rPr lang="en-US" sz="48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TotalTime>
  <Words>1168</Words>
  <Application>Microsoft Office PowerPoint</Application>
  <PresentationFormat>Custom</PresentationFormat>
  <Paragraphs>64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Bodoni Bd BT</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uaaaaaaaa</dc:title>
  <dc:creator>Ngoclan Vu</dc:creator>
  <cp:keywords>DAEtdiBI7m0,BAEtQFBYpyg</cp:keywords>
  <cp:lastModifiedBy>ADMIN</cp:lastModifiedBy>
  <cp:revision>47</cp:revision>
  <dcterms:created xsi:type="dcterms:W3CDTF">2021-10-21T14:35:34Z</dcterms:created>
  <dcterms:modified xsi:type="dcterms:W3CDTF">2021-10-23T11:04:29Z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2021-10-21T00:00:00Z</vt:filetime>
  </property>
  <property fmtid="{D5CDD505-2E9C-101B-9397-08002B2CF9AE}" pid="3" name="Creator">
    <vt:lpwstr>Canva</vt:lpwstr>
  </property>
  <property fmtid="{D5CDD505-2E9C-101B-9397-08002B2CF9AE}" pid="4" name="LastSaved">
    <vt:filetime>2021-10-21T00:00:00Z</vt:filetime>
  </property>
</Properties>
</file>